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7" r:id="rId3"/>
    <p:sldMasterId id="2147483708" r:id="rId4"/>
    <p:sldMasterId id="214748370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10282225" cx="18280050"/>
  <p:notesSz cx="6858000" cy="9144000"/>
  <p:embeddedFontLst>
    <p:embeddedFont>
      <p:font typeface="Robo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11" Type="http://schemas.openxmlformats.org/officeDocument/2006/relationships/slide" Target="slides/slide5.xml"/><Relationship Id="rId10" Type="http://schemas.openxmlformats.org/officeDocument/2006/relationships/slide" Target="slides/slide4.xml"/><Relationship Id="rId21" Type="http://schemas.openxmlformats.org/officeDocument/2006/relationships/font" Target="fonts/Roboto-boldItalic.fnt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3.xml"/><Relationship Id="rId19" Type="http://schemas.openxmlformats.org/officeDocument/2006/relationships/font" Target="fonts/Roboto-bold.fntdata"/><Relationship Id="rId6" Type="http://schemas.openxmlformats.org/officeDocument/2006/relationships/notesMaster" Target="notesMasters/notesMaster1.xml"/><Relationship Id="rId18" Type="http://schemas.openxmlformats.org/officeDocument/2006/relationships/font" Target="fonts/Roboto-regular.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media/image5.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1"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section.</a:t>
            </a:r>
            <a:endParaRPr b="0" i="0" sz="1100" u="none" cap="none" strike="noStrike">
              <a:solidFill>
                <a:schemeClr val="dk1"/>
              </a:solidFill>
              <a:latin typeface="Arial"/>
              <a:ea typeface="Arial"/>
              <a:cs typeface="Arial"/>
              <a:sym typeface="Arial"/>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section.</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5a6934b9e_0_9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9" name="Google Shape;279;g25a6934b9e_0_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This slide, like mentioned is to summarize the various videos we have seen in this section. This gives the viewers a sense of achievement that they have covered exactly what they were looking for.</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5" name="Google Shape;285;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5a6934b9e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g25a6934b9e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9" name="Google Shape;22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4" name="Google Shape;23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Something that needs to grab the viewers attention!!</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5" name="Google Shape;245;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59c659c41_0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3" name="Google Shape;253;g259c659c41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This slide, like mentioned above is for multiple pointers. The information above covers the types of information that can be used in this slide</a:t>
            </a:r>
            <a:endParaRPr b="0" i="0" sz="1100" u="none" cap="none" strike="noStrike">
              <a:solidFill>
                <a:schemeClr val="dk1"/>
              </a:solidFill>
              <a:latin typeface="Arial"/>
              <a:ea typeface="Arial"/>
              <a:cs typeface="Arial"/>
              <a:sym typeface="Arial"/>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59c659c41_0_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2" name="Google Shape;262;g259c659c41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This slide, like mentioned above is for multiple pointers. The information above covers the types of information that can be used in this slide</a:t>
            </a:r>
            <a:endParaRPr b="0" i="0" sz="1100" u="none" cap="none" strike="noStrike">
              <a:solidFill>
                <a:schemeClr val="dk1"/>
              </a:solidFill>
              <a:latin typeface="Arial"/>
              <a:ea typeface="Arial"/>
              <a:cs typeface="Arial"/>
              <a:sym typeface="Arial"/>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3" name="Google Shape;273;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This slide, like mentioned above is for multiple pointers. The information above covers the types of information that can be used in this slide</a:t>
            </a:r>
            <a:endParaRPr b="0" i="0" sz="1100" u="none" cap="none" strike="noStrike">
              <a:solidFill>
                <a:schemeClr val="dk1"/>
              </a:solidFill>
              <a:latin typeface="Arial"/>
              <a:ea typeface="Arial"/>
              <a:cs typeface="Arial"/>
              <a:sym typeface="Arial"/>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gif"/></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11" name="Google Shape;11;p2"/>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46" name="Shape 46"/>
        <p:cNvGrpSpPr/>
        <p:nvPr/>
      </p:nvGrpSpPr>
      <p:grpSpPr>
        <a:xfrm>
          <a:off x="0" y="0"/>
          <a:ext cx="0" cy="0"/>
          <a:chOff x="0" y="0"/>
          <a:chExt cx="0" cy="0"/>
        </a:xfrm>
      </p:grpSpPr>
      <p:sp>
        <p:nvSpPr>
          <p:cNvPr id="47" name="Google Shape;47;p1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Google Shape;48;p1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Google Shape;49;p1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spTree>
      <p:nvGrpSpPr>
        <p:cNvPr id="62" name="Shape 62"/>
        <p:cNvGrpSpPr/>
        <p:nvPr/>
      </p:nvGrpSpPr>
      <p:grpSpPr>
        <a:xfrm>
          <a:off x="0" y="0"/>
          <a:ext cx="0" cy="0"/>
          <a:chOff x="0" y="0"/>
          <a:chExt cx="0" cy="0"/>
        </a:xfrm>
      </p:grpSpPr>
      <p:sp>
        <p:nvSpPr>
          <p:cNvPr id="63" name="Google Shape;63;p21"/>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64" name="Google Shape;64;p21"/>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Google Shape;65;p2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 name="Shape 12"/>
        <p:cNvGrpSpPr/>
        <p:nvPr/>
      </p:nvGrpSpPr>
      <p:grpSpPr>
        <a:xfrm>
          <a:off x="0" y="0"/>
          <a:ext cx="0" cy="0"/>
          <a:chOff x="0" y="0"/>
          <a:chExt cx="0" cy="0"/>
        </a:xfrm>
      </p:grpSpPr>
      <p:sp>
        <p:nvSpPr>
          <p:cNvPr id="13" name="Google Shape;13;p3"/>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Google Shape;14;p3"/>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Google Shape;15;p3"/>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type="title">
  <p:cSld name="TITLE">
    <p:spTree>
      <p:nvGrpSpPr>
        <p:cNvPr id="66" name="Shape 66"/>
        <p:cNvGrpSpPr/>
        <p:nvPr/>
      </p:nvGrpSpPr>
      <p:grpSpPr>
        <a:xfrm>
          <a:off x="0" y="0"/>
          <a:ext cx="0" cy="0"/>
          <a:chOff x="0" y="0"/>
          <a:chExt cx="0" cy="0"/>
        </a:xfrm>
      </p:grpSpPr>
      <p:sp>
        <p:nvSpPr>
          <p:cNvPr id="67" name="Google Shape;67;p22"/>
          <p:cNvSpPr txBox="1"/>
          <p:nvPr>
            <p:ph type="title"/>
          </p:nvPr>
        </p:nvSpPr>
        <p:spPr>
          <a:xfrm>
            <a:off x="780711" y="5605055"/>
            <a:ext cx="16437063" cy="114606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pic>
        <p:nvPicPr>
          <p:cNvPr descr="Packt-Logo-white.png" id="68" name="Google Shape;68;p22"/>
          <p:cNvPicPr preferRelativeResize="0"/>
          <p:nvPr/>
        </p:nvPicPr>
        <p:blipFill rotWithShape="1">
          <a:blip r:embed="rId2">
            <a:alphaModFix/>
          </a:blip>
          <a:srcRect b="0" l="0" r="0" t="0"/>
          <a:stretch/>
        </p:blipFill>
        <p:spPr>
          <a:xfrm>
            <a:off x="225403" y="2954094"/>
            <a:ext cx="6745411"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spTree>
      <p:nvGrpSpPr>
        <p:cNvPr id="69" name="Shape 69"/>
        <p:cNvGrpSpPr/>
        <p:nvPr/>
      </p:nvGrpSpPr>
      <p:grpSpPr>
        <a:xfrm>
          <a:off x="0" y="0"/>
          <a:ext cx="0" cy="0"/>
          <a:chOff x="0" y="0"/>
          <a:chExt cx="0" cy="0"/>
        </a:xfrm>
      </p:grpSpPr>
      <p:sp>
        <p:nvSpPr>
          <p:cNvPr id="70" name="Google Shape;70;p23"/>
          <p:cNvSpPr txBox="1"/>
          <p:nvPr>
            <p:ph type="title"/>
          </p:nvPr>
        </p:nvSpPr>
        <p:spPr>
          <a:xfrm>
            <a:off x="921500" y="4128788"/>
            <a:ext cx="16437063" cy="202466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9pPr>
          </a:lstStyle>
          <a:p/>
        </p:txBody>
      </p:sp>
      <p:pic>
        <p:nvPicPr>
          <p:cNvPr descr="icon-white.png" id="71" name="Google Shape;71;p2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2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Google Shape;74;p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Google Shape;75;p2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6" name="Google Shape;76;p24"/>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Google Shape;77;p24"/>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2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Google Shape;80;p2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Google Shape;81;p2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82" name="Google Shape;82;p25"/>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83" name="Google Shape;83;p25"/>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Google Shape;84;p2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 name="Shape 85"/>
        <p:cNvGrpSpPr/>
        <p:nvPr/>
      </p:nvGrpSpPr>
      <p:grpSpPr>
        <a:xfrm>
          <a:off x="0" y="0"/>
          <a:ext cx="0" cy="0"/>
          <a:chOff x="0" y="0"/>
          <a:chExt cx="0" cy="0"/>
        </a:xfrm>
      </p:grpSpPr>
      <p:sp>
        <p:nvSpPr>
          <p:cNvPr id="86" name="Google Shape;86;p26"/>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Google Shape;87;p26"/>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Google Shape;88;p26"/>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pic>
        <p:nvPicPr>
          <p:cNvPr descr="icon-beacon.png" id="89" name="Google Shape;89;p26"/>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90" name="Shape 90"/>
        <p:cNvGrpSpPr/>
        <p:nvPr/>
      </p:nvGrpSpPr>
      <p:grpSpPr>
        <a:xfrm>
          <a:off x="0" y="0"/>
          <a:ext cx="0" cy="0"/>
          <a:chOff x="0" y="0"/>
          <a:chExt cx="0" cy="0"/>
        </a:xfrm>
      </p:grpSpPr>
      <p:sp>
        <p:nvSpPr>
          <p:cNvPr id="91" name="Google Shape;91;p27"/>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Google Shape;92;p27"/>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Google Shape;93;p27"/>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94" name="Google Shape;94;p27"/>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Google Shape;95;p2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96" name="Shape 96"/>
        <p:cNvGrpSpPr/>
        <p:nvPr/>
      </p:nvGrpSpPr>
      <p:grpSpPr>
        <a:xfrm>
          <a:off x="0" y="0"/>
          <a:ext cx="0" cy="0"/>
          <a:chOff x="0" y="0"/>
          <a:chExt cx="0" cy="0"/>
        </a:xfrm>
      </p:grpSpPr>
      <p:sp>
        <p:nvSpPr>
          <p:cNvPr id="97" name="Google Shape;97;p28"/>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pic>
        <p:nvPicPr>
          <p:cNvPr descr="icon-white.png" id="98" name="Google Shape;98;p2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99" name="Shape 99"/>
        <p:cNvGrpSpPr/>
        <p:nvPr/>
      </p:nvGrpSpPr>
      <p:grpSpPr>
        <a:xfrm>
          <a:off x="0" y="0"/>
          <a:ext cx="0" cy="0"/>
          <a:chOff x="0" y="0"/>
          <a:chExt cx="0" cy="0"/>
        </a:xfrm>
      </p:grpSpPr>
      <p:sp>
        <p:nvSpPr>
          <p:cNvPr id="100" name="Google Shape;100;p2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Google Shape;101;p2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Google Shape;102;p2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03" name="Google Shape;103;p2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104" name="Google Shape;104;p2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Google Shape;105;p2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06" name="Shape 106"/>
        <p:cNvGrpSpPr/>
        <p:nvPr/>
      </p:nvGrpSpPr>
      <p:grpSpPr>
        <a:xfrm>
          <a:off x="0" y="0"/>
          <a:ext cx="0" cy="0"/>
          <a:chOff x="0" y="0"/>
          <a:chExt cx="0" cy="0"/>
        </a:xfrm>
      </p:grpSpPr>
      <p:sp>
        <p:nvSpPr>
          <p:cNvPr id="107" name="Google Shape;107;p30"/>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Google Shape;108;p30"/>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Google Shape;109;p30"/>
          <p:cNvSpPr txBox="1"/>
          <p:nvPr>
            <p:ph type="title"/>
          </p:nvPr>
        </p:nvSpPr>
        <p:spPr>
          <a:xfrm>
            <a:off x="530769" y="6772113"/>
            <a:ext cx="8086889" cy="2963228"/>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10" name="Google Shape;110;p30"/>
          <p:cNvSpPr txBox="1"/>
          <p:nvPr>
            <p:ph idx="1"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Google Shape;111;p3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pic>
        <p:nvPicPr>
          <p:cNvPr descr="Corporate headshot of a man" id="112" name="Google Shape;112;p30"/>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13" name="Shape 113"/>
        <p:cNvGrpSpPr/>
        <p:nvPr/>
      </p:nvGrpSpPr>
      <p:grpSpPr>
        <a:xfrm>
          <a:off x="0" y="0"/>
          <a:ext cx="0" cy="0"/>
          <a:chOff x="0" y="0"/>
          <a:chExt cx="0" cy="0"/>
        </a:xfrm>
      </p:grpSpPr>
      <p:sp>
        <p:nvSpPr>
          <p:cNvPr id="114" name="Google Shape;114;p3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Google Shape;115;p3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Google Shape;116;p3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 name="Shape 16"/>
        <p:cNvGrpSpPr/>
        <p:nvPr/>
      </p:nvGrpSpPr>
      <p:grpSpPr>
        <a:xfrm>
          <a:off x="0" y="0"/>
          <a:ext cx="0" cy="0"/>
          <a:chOff x="0" y="0"/>
          <a:chExt cx="0" cy="0"/>
        </a:xfrm>
      </p:grpSpPr>
      <p:sp>
        <p:nvSpPr>
          <p:cNvPr id="17" name="Google Shape;17;p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Google Shape;18;p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Google Shape;19;p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0" name="Google Shape;20;p4"/>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21" name="Google Shape;21;p4"/>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17" name="Shape 117"/>
        <p:cNvGrpSpPr/>
        <p:nvPr/>
      </p:nvGrpSpPr>
      <p:grpSpPr>
        <a:xfrm>
          <a:off x="0" y="0"/>
          <a:ext cx="0" cy="0"/>
          <a:chOff x="0" y="0"/>
          <a:chExt cx="0" cy="0"/>
        </a:xfrm>
      </p:grpSpPr>
      <p:sp>
        <p:nvSpPr>
          <p:cNvPr id="118" name="Google Shape;118;p32"/>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119" name="Google Shape;119;p32"/>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Google Shape;120;p32"/>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1" name="Shape 121"/>
        <p:cNvGrpSpPr/>
        <p:nvPr/>
      </p:nvGrpSpPr>
      <p:grpSpPr>
        <a:xfrm>
          <a:off x="0" y="0"/>
          <a:ext cx="0" cy="0"/>
          <a:chOff x="0" y="0"/>
          <a:chExt cx="0" cy="0"/>
        </a:xfrm>
      </p:grpSpPr>
      <p:pic>
        <p:nvPicPr>
          <p:cNvPr descr="icon-white.png" id="122" name="Google Shape;122;p3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End">
  <p:cSld name="Section End">
    <p:spTree>
      <p:nvGrpSpPr>
        <p:cNvPr id="123" name="Shape 123"/>
        <p:cNvGrpSpPr/>
        <p:nvPr/>
      </p:nvGrpSpPr>
      <p:grpSpPr>
        <a:xfrm>
          <a:off x="0" y="0"/>
          <a:ext cx="0" cy="0"/>
          <a:chOff x="0" y="0"/>
          <a:chExt cx="0" cy="0"/>
        </a:xfrm>
      </p:grpSpPr>
      <p:sp>
        <p:nvSpPr>
          <p:cNvPr id="124" name="Google Shape;124;p34"/>
          <p:cNvSpPr txBox="1"/>
          <p:nvPr>
            <p:ph idx="1" type="body"/>
          </p:nvPr>
        </p:nvSpPr>
        <p:spPr>
          <a:xfrm>
            <a:off x="9136133" y="1128977"/>
            <a:ext cx="8208636" cy="8024284"/>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rgbClr val="FFFFFF"/>
              </a:buClr>
              <a:buSzPts val="1400"/>
              <a:buFont typeface="Calibri"/>
              <a:buNone/>
              <a:defRPr b="0" i="0" sz="1800" u="none" cap="none" strike="noStrike">
                <a:solidFill>
                  <a:srgbClr val="FFFFFF"/>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FFFFFF"/>
              </a:buClr>
              <a:buSzPts val="1400"/>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Google Shape;125;p34"/>
          <p:cNvPicPr preferRelativeResize="0"/>
          <p:nvPr/>
        </p:nvPicPr>
        <p:blipFill rotWithShape="1">
          <a:blip r:embed="rId2">
            <a:alphaModFix/>
          </a:blip>
          <a:srcRect b="0" l="0" r="0" t="0"/>
          <a:stretch/>
        </p:blipFill>
        <p:spPr>
          <a:xfrm>
            <a:off x="225403" y="3525180"/>
            <a:ext cx="6745411"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Google Shape;127;p3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Google Shape;129;p36"/>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Google Shape;131;p3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Google Shape;133;p3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Google Shape;135;p3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Google Shape;137;p4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Google Shape;139;p4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Google Shape;24;p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Google Shape;25;p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6" name="Google Shape;26;p5"/>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144" name="Shape 144"/>
        <p:cNvGrpSpPr/>
        <p:nvPr/>
      </p:nvGrpSpPr>
      <p:grpSpPr>
        <a:xfrm>
          <a:off x="0" y="0"/>
          <a:ext cx="0" cy="0"/>
          <a:chOff x="0" y="0"/>
          <a:chExt cx="0" cy="0"/>
        </a:xfrm>
      </p:grpSpPr>
      <p:sp>
        <p:nvSpPr>
          <p:cNvPr id="145" name="Google Shape;145;p43"/>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6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9pPr>
          </a:lstStyle>
          <a:p/>
        </p:txBody>
      </p:sp>
      <p:sp>
        <p:nvSpPr>
          <p:cNvPr id="146" name="Google Shape;146;p43"/>
          <p:cNvSpPr txBox="1"/>
          <p:nvPr>
            <p:ph idx="1" type="subTitle"/>
          </p:nvPr>
        </p:nvSpPr>
        <p:spPr>
          <a:xfrm>
            <a:off x="780711" y="5575681"/>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47" name="Shape 147"/>
        <p:cNvGrpSpPr/>
        <p:nvPr/>
      </p:nvGrpSpPr>
      <p:grpSpPr>
        <a:xfrm>
          <a:off x="0" y="0"/>
          <a:ext cx="0" cy="0"/>
          <a:chOff x="0" y="0"/>
          <a:chExt cx="0" cy="0"/>
        </a:xfrm>
      </p:grpSpPr>
      <p:sp>
        <p:nvSpPr>
          <p:cNvPr id="148" name="Google Shape;148;p44"/>
          <p:cNvSpPr/>
          <p:nvPr/>
        </p:nvSpPr>
        <p:spPr>
          <a:xfrm flipH="1">
            <a:off x="-67" y="0"/>
            <a:ext cx="91401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49" name="Google Shape;149;p44"/>
          <p:cNvSpPr/>
          <p:nvPr/>
        </p:nvSpPr>
        <p:spPr>
          <a:xfrm rot="5400000">
            <a:off x="3891284"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0" name="Google Shape;150;p44"/>
          <p:cNvSpPr txBox="1"/>
          <p:nvPr>
            <p:ph type="title"/>
          </p:nvPr>
        </p:nvSpPr>
        <p:spPr>
          <a:xfrm>
            <a:off x="530769" y="6772113"/>
            <a:ext cx="8086800" cy="29631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800"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9pPr>
          </a:lstStyle>
          <a:p/>
        </p:txBody>
      </p:sp>
      <p:sp>
        <p:nvSpPr>
          <p:cNvPr id="151" name="Google Shape;151;p44"/>
          <p:cNvSpPr txBox="1"/>
          <p:nvPr>
            <p:ph idx="1" type="body"/>
          </p:nvPr>
        </p:nvSpPr>
        <p:spPr>
          <a:xfrm>
            <a:off x="9874714" y="1447733"/>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800" u="none" cap="none" strike="noStrike">
                <a:solidFill>
                  <a:schemeClr val="lt1"/>
                </a:solidFill>
                <a:latin typeface="Calibri"/>
                <a:ea typeface="Calibri"/>
                <a:cs typeface="Calibri"/>
                <a:sym typeface="Calibri"/>
              </a:defRPr>
            </a:lvl9pPr>
          </a:lstStyle>
          <a:p/>
        </p:txBody>
      </p:sp>
      <p:pic>
        <p:nvPicPr>
          <p:cNvPr id="152" name="Google Shape;152;p44"/>
          <p:cNvPicPr preferRelativeResize="0"/>
          <p:nvPr/>
        </p:nvPicPr>
        <p:blipFill>
          <a:blip r:embed="rId2">
            <a:alphaModFix/>
          </a:blip>
          <a:stretch>
            <a:fillRect/>
          </a:stretch>
        </p:blipFill>
        <p:spPr>
          <a:xfrm>
            <a:off x="2061813" y="1163325"/>
            <a:ext cx="4762500" cy="47625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bg>
      <p:bgPr>
        <a:solidFill>
          <a:srgbClr val="F37021"/>
        </a:solidFill>
      </p:bgPr>
    </p:bg>
    <p:spTree>
      <p:nvGrpSpPr>
        <p:cNvPr id="153" name="Shape 153"/>
        <p:cNvGrpSpPr/>
        <p:nvPr/>
      </p:nvGrpSpPr>
      <p:grpSpPr>
        <a:xfrm>
          <a:off x="0" y="0"/>
          <a:ext cx="0" cy="0"/>
          <a:chOff x="0" y="0"/>
          <a:chExt cx="0" cy="0"/>
        </a:xfrm>
      </p:grpSpPr>
      <p:sp>
        <p:nvSpPr>
          <p:cNvPr id="154" name="Google Shape;154;p45"/>
          <p:cNvSpPr txBox="1"/>
          <p:nvPr>
            <p:ph type="title"/>
          </p:nvPr>
        </p:nvSpPr>
        <p:spPr>
          <a:xfrm>
            <a:off x="921501" y="4128788"/>
            <a:ext cx="16437000" cy="2024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9"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5" name="Shape 155"/>
        <p:cNvGrpSpPr/>
        <p:nvPr/>
      </p:nvGrpSpPr>
      <p:grpSpPr>
        <a:xfrm>
          <a:off x="0" y="0"/>
          <a:ext cx="0" cy="0"/>
          <a:chOff x="0" y="0"/>
          <a:chExt cx="0" cy="0"/>
        </a:xfrm>
      </p:grpSpPr>
      <p:sp>
        <p:nvSpPr>
          <p:cNvPr id="156" name="Google Shape;156;p46"/>
          <p:cNvSpPr/>
          <p:nvPr/>
        </p:nvSpPr>
        <p:spPr>
          <a:xfrm flipH="1" rot="10800000">
            <a:off x="1" y="3370541"/>
            <a:ext cx="18280200" cy="69117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7" name="Google Shape;157;p46"/>
          <p:cNvSpPr/>
          <p:nvPr/>
        </p:nvSpPr>
        <p:spPr>
          <a:xfrm>
            <a:off x="1" y="3370441"/>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8" name="Google Shape;158;p46"/>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59" name="Google Shape;159;p46"/>
          <p:cNvSpPr txBox="1"/>
          <p:nvPr>
            <p:ph idx="1" type="body"/>
          </p:nvPr>
        </p:nvSpPr>
        <p:spPr>
          <a:xfrm>
            <a:off x="943390" y="3836376"/>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800"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0" name="Shape 160"/>
        <p:cNvGrpSpPr/>
        <p:nvPr/>
      </p:nvGrpSpPr>
      <p:grpSpPr>
        <a:xfrm>
          <a:off x="0" y="0"/>
          <a:ext cx="0" cy="0"/>
          <a:chOff x="0" y="0"/>
          <a:chExt cx="0" cy="0"/>
        </a:xfrm>
      </p:grpSpPr>
      <p:sp>
        <p:nvSpPr>
          <p:cNvPr id="161" name="Google Shape;161;p47"/>
          <p:cNvSpPr/>
          <p:nvPr/>
        </p:nvSpPr>
        <p:spPr>
          <a:xfrm flipH="1" rot="10800000">
            <a:off x="1" y="3370541"/>
            <a:ext cx="18280200" cy="69117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2" name="Google Shape;162;p47"/>
          <p:cNvSpPr/>
          <p:nvPr/>
        </p:nvSpPr>
        <p:spPr>
          <a:xfrm>
            <a:off x="1" y="3370441"/>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3" name="Google Shape;163;p47"/>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64" name="Google Shape;164;p47"/>
          <p:cNvSpPr txBox="1"/>
          <p:nvPr>
            <p:ph idx="1" type="body"/>
          </p:nvPr>
        </p:nvSpPr>
        <p:spPr>
          <a:xfrm>
            <a:off x="943390" y="3836377"/>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4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400" u="none" cap="none" strike="noStrike">
                <a:solidFill>
                  <a:srgbClr val="434343"/>
                </a:solidFill>
                <a:latin typeface="Calibri"/>
                <a:ea typeface="Calibri"/>
                <a:cs typeface="Calibri"/>
                <a:sym typeface="Calibri"/>
              </a:defRPr>
            </a:lvl9pPr>
          </a:lstStyle>
          <a:p/>
        </p:txBody>
      </p:sp>
      <p:sp>
        <p:nvSpPr>
          <p:cNvPr id="165" name="Google Shape;165;p47"/>
          <p:cNvSpPr txBox="1"/>
          <p:nvPr>
            <p:ph idx="2" type="body"/>
          </p:nvPr>
        </p:nvSpPr>
        <p:spPr>
          <a:xfrm>
            <a:off x="9384425" y="3836377"/>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4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400"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6" name="Shape 166"/>
        <p:cNvGrpSpPr/>
        <p:nvPr/>
      </p:nvGrpSpPr>
      <p:grpSpPr>
        <a:xfrm>
          <a:off x="0" y="0"/>
          <a:ext cx="0" cy="0"/>
          <a:chOff x="0" y="0"/>
          <a:chExt cx="0" cy="0"/>
        </a:xfrm>
      </p:grpSpPr>
      <p:sp>
        <p:nvSpPr>
          <p:cNvPr id="167" name="Google Shape;167;p48"/>
          <p:cNvSpPr/>
          <p:nvPr/>
        </p:nvSpPr>
        <p:spPr>
          <a:xfrm flipH="1" rot="10800000">
            <a:off x="1" y="1312238"/>
            <a:ext cx="18280200" cy="89700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8" name="Google Shape;168;p48"/>
          <p:cNvSpPr/>
          <p:nvPr/>
        </p:nvSpPr>
        <p:spPr>
          <a:xfrm>
            <a:off x="1" y="1312096"/>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9" name="Google Shape;169;p48"/>
          <p:cNvSpPr txBox="1"/>
          <p:nvPr>
            <p:ph type="title"/>
          </p:nvPr>
        </p:nvSpPr>
        <p:spPr>
          <a:xfrm>
            <a:off x="196414" y="32685"/>
            <a:ext cx="17645400" cy="12048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0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170" name="Shape 170"/>
        <p:cNvGrpSpPr/>
        <p:nvPr/>
      </p:nvGrpSpPr>
      <p:grpSpPr>
        <a:xfrm>
          <a:off x="0" y="0"/>
          <a:ext cx="0" cy="0"/>
          <a:chOff x="0" y="0"/>
          <a:chExt cx="0" cy="0"/>
        </a:xfrm>
      </p:grpSpPr>
      <p:sp>
        <p:nvSpPr>
          <p:cNvPr id="171" name="Google Shape;171;p49"/>
          <p:cNvSpPr txBox="1"/>
          <p:nvPr>
            <p:ph type="title"/>
          </p:nvPr>
        </p:nvSpPr>
        <p:spPr>
          <a:xfrm>
            <a:off x="980075" y="976051"/>
            <a:ext cx="16061100" cy="8177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20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72" name="Shape 172"/>
        <p:cNvGrpSpPr/>
        <p:nvPr/>
      </p:nvGrpSpPr>
      <p:grpSpPr>
        <a:xfrm>
          <a:off x="0" y="0"/>
          <a:ext cx="0" cy="0"/>
          <a:chOff x="0" y="0"/>
          <a:chExt cx="0" cy="0"/>
        </a:xfrm>
      </p:grpSpPr>
      <p:sp>
        <p:nvSpPr>
          <p:cNvPr id="173" name="Google Shape;173;p50"/>
          <p:cNvSpPr txBox="1"/>
          <p:nvPr>
            <p:ph type="title"/>
          </p:nvPr>
        </p:nvSpPr>
        <p:spPr>
          <a:xfrm>
            <a:off x="921501" y="2495444"/>
            <a:ext cx="16437000" cy="39252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9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9pPr>
          </a:lstStyle>
          <a:p/>
        </p:txBody>
      </p:sp>
      <p:sp>
        <p:nvSpPr>
          <p:cNvPr id="174" name="Google Shape;174;p50"/>
          <p:cNvSpPr txBox="1"/>
          <p:nvPr>
            <p:ph idx="1" type="body"/>
          </p:nvPr>
        </p:nvSpPr>
        <p:spPr>
          <a:xfrm>
            <a:off x="3189416" y="6544819"/>
            <a:ext cx="11901300" cy="2600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800"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175" name="Shape 175"/>
        <p:cNvGrpSpPr/>
        <p:nvPr/>
      </p:nvGrpSpPr>
      <p:grpSpPr>
        <a:xfrm>
          <a:off x="0" y="0"/>
          <a:ext cx="0" cy="0"/>
          <a:chOff x="0" y="0"/>
          <a:chExt cx="0" cy="0"/>
        </a:xfrm>
      </p:grpSpPr>
      <p:sp>
        <p:nvSpPr>
          <p:cNvPr id="176" name="Google Shape;176;p51"/>
          <p:cNvSpPr txBox="1"/>
          <p:nvPr/>
        </p:nvSpPr>
        <p:spPr>
          <a:xfrm flipH="1" rot="10800000">
            <a:off x="6550357" y="88"/>
            <a:ext cx="117297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77" name="Google Shape;177;p51"/>
          <p:cNvSpPr/>
          <p:nvPr/>
        </p:nvSpPr>
        <p:spPr>
          <a:xfrm rot="-5400000">
            <a:off x="1517856" y="5032538"/>
            <a:ext cx="10282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78" name="Google Shape;178;p51"/>
          <p:cNvSpPr txBox="1"/>
          <p:nvPr>
            <p:ph type="title"/>
          </p:nvPr>
        </p:nvSpPr>
        <p:spPr>
          <a:xfrm>
            <a:off x="451959" y="715270"/>
            <a:ext cx="5613600" cy="19059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8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9pPr>
          </a:lstStyle>
          <a:p/>
        </p:txBody>
      </p:sp>
      <p:sp>
        <p:nvSpPr>
          <p:cNvPr id="179" name="Google Shape;179;p51"/>
          <p:cNvSpPr txBox="1"/>
          <p:nvPr>
            <p:ph idx="1" type="body"/>
          </p:nvPr>
        </p:nvSpPr>
        <p:spPr>
          <a:xfrm>
            <a:off x="451955" y="2930246"/>
            <a:ext cx="5613600" cy="6324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180" name="Shape 180"/>
        <p:cNvGrpSpPr/>
        <p:nvPr/>
      </p:nvGrpSpPr>
      <p:grpSpPr>
        <a:xfrm>
          <a:off x="0" y="0"/>
          <a:ext cx="0" cy="0"/>
          <a:chOff x="0" y="0"/>
          <a:chExt cx="0" cy="0"/>
        </a:xfrm>
      </p:grpSpPr>
      <p:sp>
        <p:nvSpPr>
          <p:cNvPr id="181" name="Google Shape;181;p52"/>
          <p:cNvSpPr/>
          <p:nvPr/>
        </p:nvSpPr>
        <p:spPr>
          <a:xfrm flipH="1">
            <a:off x="-67" y="0"/>
            <a:ext cx="91401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82" name="Google Shape;182;p52"/>
          <p:cNvSpPr/>
          <p:nvPr/>
        </p:nvSpPr>
        <p:spPr>
          <a:xfrm rot="5400000">
            <a:off x="3891284"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83" name="Google Shape;183;p52"/>
          <p:cNvSpPr txBox="1"/>
          <p:nvPr>
            <p:ph type="title"/>
          </p:nvPr>
        </p:nvSpPr>
        <p:spPr>
          <a:xfrm>
            <a:off x="530769" y="2465208"/>
            <a:ext cx="8086800" cy="29631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9"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9pPr>
          </a:lstStyle>
          <a:p/>
        </p:txBody>
      </p:sp>
      <p:sp>
        <p:nvSpPr>
          <p:cNvPr id="184" name="Google Shape;184;p52"/>
          <p:cNvSpPr txBox="1"/>
          <p:nvPr>
            <p:ph idx="1" type="subTitle"/>
          </p:nvPr>
        </p:nvSpPr>
        <p:spPr>
          <a:xfrm>
            <a:off x="530769" y="5556362"/>
            <a:ext cx="8086800" cy="24690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9pPr>
          </a:lstStyle>
          <a:p/>
        </p:txBody>
      </p:sp>
      <p:sp>
        <p:nvSpPr>
          <p:cNvPr id="185" name="Google Shape;185;p52"/>
          <p:cNvSpPr txBox="1"/>
          <p:nvPr>
            <p:ph idx="2" type="body"/>
          </p:nvPr>
        </p:nvSpPr>
        <p:spPr>
          <a:xfrm>
            <a:off x="9874714" y="1447733"/>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8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27" name="Shape 27"/>
        <p:cNvGrpSpPr/>
        <p:nvPr/>
      </p:nvGrpSpPr>
      <p:grpSpPr>
        <a:xfrm>
          <a:off x="0" y="0"/>
          <a:ext cx="0" cy="0"/>
          <a:chOff x="0" y="0"/>
          <a:chExt cx="0" cy="0"/>
        </a:xfrm>
      </p:grpSpPr>
      <p:sp>
        <p:nvSpPr>
          <p:cNvPr id="28" name="Google Shape;28;p6"/>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186" name="Shape 186"/>
        <p:cNvGrpSpPr/>
        <p:nvPr/>
      </p:nvGrpSpPr>
      <p:grpSpPr>
        <a:xfrm>
          <a:off x="0" y="0"/>
          <a:ext cx="0" cy="0"/>
          <a:chOff x="0" y="0"/>
          <a:chExt cx="0" cy="0"/>
        </a:xfrm>
      </p:grpSpPr>
      <p:sp>
        <p:nvSpPr>
          <p:cNvPr id="187" name="Google Shape;187;p53"/>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6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9pPr>
          </a:lstStyle>
          <a:p/>
        </p:txBody>
      </p:sp>
      <p:sp>
        <p:nvSpPr>
          <p:cNvPr id="188" name="Google Shape;188;p53"/>
          <p:cNvSpPr txBox="1"/>
          <p:nvPr>
            <p:ph idx="1" type="subTitle"/>
          </p:nvPr>
        </p:nvSpPr>
        <p:spPr>
          <a:xfrm>
            <a:off x="780711" y="5575681"/>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89" name="Shape 189"/>
        <p:cNvGrpSpPr/>
        <p:nvPr/>
      </p:nvGrpSpPr>
      <p:grpSpPr>
        <a:xfrm>
          <a:off x="0" y="0"/>
          <a:ext cx="0" cy="0"/>
          <a:chOff x="0" y="0"/>
          <a:chExt cx="0" cy="0"/>
        </a:xfrm>
      </p:grpSpPr>
      <p:sp>
        <p:nvSpPr>
          <p:cNvPr id="190" name="Google Shape;190;p54"/>
          <p:cNvSpPr txBox="1"/>
          <p:nvPr/>
        </p:nvSpPr>
        <p:spPr>
          <a:xfrm flipH="1" rot="10800000">
            <a:off x="1" y="-148"/>
            <a:ext cx="18280200" cy="93876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91" name="Google Shape;191;p54"/>
          <p:cNvSpPr/>
          <p:nvPr/>
        </p:nvSpPr>
        <p:spPr>
          <a:xfrm flipH="1" rot="10800000">
            <a:off x="1" y="9241104"/>
            <a:ext cx="18280200" cy="148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92" name="Google Shape;192;p54"/>
          <p:cNvSpPr txBox="1"/>
          <p:nvPr>
            <p:ph idx="1" type="body"/>
          </p:nvPr>
        </p:nvSpPr>
        <p:spPr>
          <a:xfrm>
            <a:off x="114251" y="9389302"/>
            <a:ext cx="16756800" cy="893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800"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3" name="Shape 193"/>
        <p:cNvGrpSpPr/>
        <p:nvPr/>
      </p:nvGrpSpPr>
      <p:grpSpPr>
        <a:xfrm>
          <a:off x="0" y="0"/>
          <a:ext cx="0" cy="0"/>
          <a:chOff x="0" y="0"/>
          <a:chExt cx="0" cy="0"/>
        </a:xfrm>
      </p:grpSpPr>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94" name="Shape 194"/>
        <p:cNvGrpSpPr/>
        <p:nvPr/>
      </p:nvGrpSpPr>
      <p:grpSpPr>
        <a:xfrm>
          <a:off x="0" y="0"/>
          <a:ext cx="0" cy="0"/>
          <a:chOff x="0" y="0"/>
          <a:chExt cx="0" cy="0"/>
        </a:xfrm>
      </p:grpSpPr>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195" name="Shape 195"/>
        <p:cNvGrpSpPr/>
        <p:nvPr/>
      </p:nvGrpSpPr>
      <p:grpSpPr>
        <a:xfrm>
          <a:off x="0" y="0"/>
          <a:ext cx="0" cy="0"/>
          <a:chOff x="0" y="0"/>
          <a:chExt cx="0" cy="0"/>
        </a:xfrm>
      </p:grpSpPr>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96" name="Shape 196"/>
        <p:cNvGrpSpPr/>
        <p:nvPr/>
      </p:nvGrpSpPr>
      <p:grpSpPr>
        <a:xfrm>
          <a:off x="0" y="0"/>
          <a:ext cx="0" cy="0"/>
          <a:chOff x="0" y="0"/>
          <a:chExt cx="0" cy="0"/>
        </a:xfrm>
      </p:grpSpPr>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97" name="Shape 197"/>
        <p:cNvGrpSpPr/>
        <p:nvPr/>
      </p:nvGrpSpPr>
      <p:grpSpPr>
        <a:xfrm>
          <a:off x="0" y="0"/>
          <a:ext cx="0" cy="0"/>
          <a:chOff x="0" y="0"/>
          <a:chExt cx="0" cy="0"/>
        </a:xfrm>
      </p:grpSpPr>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98" name="Shape 198"/>
        <p:cNvGrpSpPr/>
        <p:nvPr/>
      </p:nvGrpSpPr>
      <p:grpSpPr>
        <a:xfrm>
          <a:off x="0" y="0"/>
          <a:ext cx="0" cy="0"/>
          <a:chOff x="0" y="0"/>
          <a:chExt cx="0" cy="0"/>
        </a:xfrm>
      </p:grpSpPr>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99" name="Shape 199"/>
        <p:cNvGrpSpPr/>
        <p:nvPr/>
      </p:nvGrpSpPr>
      <p:grpSpPr>
        <a:xfrm>
          <a:off x="0" y="0"/>
          <a:ext cx="0" cy="0"/>
          <a:chOff x="0" y="0"/>
          <a:chExt cx="0" cy="0"/>
        </a:xfrm>
      </p:grpSpPr>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200" name="Shape 20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29" name="Shape 29"/>
        <p:cNvGrpSpPr/>
        <p:nvPr/>
      </p:nvGrpSpPr>
      <p:grpSpPr>
        <a:xfrm>
          <a:off x="0" y="0"/>
          <a:ext cx="0" cy="0"/>
          <a:chOff x="0" y="0"/>
          <a:chExt cx="0" cy="0"/>
        </a:xfrm>
      </p:grpSpPr>
      <p:sp>
        <p:nvSpPr>
          <p:cNvPr id="30" name="Google Shape;30;p7"/>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31" name="Google Shape;31;p7"/>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2" name="Shape 32"/>
        <p:cNvGrpSpPr/>
        <p:nvPr/>
      </p:nvGrpSpPr>
      <p:grpSpPr>
        <a:xfrm>
          <a:off x="0" y="0"/>
          <a:ext cx="0" cy="0"/>
          <a:chOff x="0" y="0"/>
          <a:chExt cx="0" cy="0"/>
        </a:xfrm>
      </p:grpSpPr>
      <p:sp>
        <p:nvSpPr>
          <p:cNvPr id="33" name="Google Shape;33;p8"/>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Google Shape;34;p8"/>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Google Shape;35;p8"/>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36" name="Google Shape;36;p8"/>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37" name="Shape 37"/>
        <p:cNvGrpSpPr/>
        <p:nvPr/>
      </p:nvGrpSpPr>
      <p:grpSpPr>
        <a:xfrm>
          <a:off x="0" y="0"/>
          <a:ext cx="0" cy="0"/>
          <a:chOff x="0" y="0"/>
          <a:chExt cx="0" cy="0"/>
        </a:xfrm>
      </p:grpSpPr>
      <p:sp>
        <p:nvSpPr>
          <p:cNvPr id="38" name="Google Shape;38;p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Google Shape;39;p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Google Shape;40;p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41" name="Google Shape;41;p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42" name="Google Shape;42;p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43" name="Shape 43"/>
        <p:cNvGrpSpPr/>
        <p:nvPr/>
      </p:nvGrpSpPr>
      <p:grpSpPr>
        <a:xfrm>
          <a:off x="0" y="0"/>
          <a:ext cx="0" cy="0"/>
          <a:chOff x="0" y="0"/>
          <a:chExt cx="0" cy="0"/>
        </a:xfrm>
      </p:grpSpPr>
      <p:sp>
        <p:nvSpPr>
          <p:cNvPr id="44" name="Google Shape;44;p10"/>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45" name="Google Shape;45;p10"/>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1.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4.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9.xml"/><Relationship Id="rId11" Type="http://schemas.openxmlformats.org/officeDocument/2006/relationships/slideLayout" Target="../slideLayouts/slideLayout50.xml"/><Relationship Id="rId10" Type="http://schemas.openxmlformats.org/officeDocument/2006/relationships/slideLayout" Target="../slideLayouts/slideLayout49.xml"/><Relationship Id="rId21" Type="http://schemas.openxmlformats.org/officeDocument/2006/relationships/theme" Target="../theme/theme3.xml"/><Relationship Id="rId13" Type="http://schemas.openxmlformats.org/officeDocument/2006/relationships/slideLayout" Target="../slideLayouts/slideLayout52.xml"/><Relationship Id="rId12" Type="http://schemas.openxmlformats.org/officeDocument/2006/relationships/slideLayout" Target="../slideLayouts/slideLayout51.xml"/><Relationship Id="rId1" Type="http://schemas.openxmlformats.org/officeDocument/2006/relationships/slideLayout" Target="../slideLayouts/slideLayout40.xml"/><Relationship Id="rId2" Type="http://schemas.openxmlformats.org/officeDocument/2006/relationships/slideLayout" Target="../slideLayouts/slideLayout41.xml"/><Relationship Id="rId3" Type="http://schemas.openxmlformats.org/officeDocument/2006/relationships/slideLayout" Target="../slideLayouts/slideLayout42.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5" Type="http://schemas.openxmlformats.org/officeDocument/2006/relationships/slideLayout" Target="../slideLayouts/slideLayout54.xml"/><Relationship Id="rId14" Type="http://schemas.openxmlformats.org/officeDocument/2006/relationships/slideLayout" Target="../slideLayouts/slideLayout53.xml"/><Relationship Id="rId17" Type="http://schemas.openxmlformats.org/officeDocument/2006/relationships/slideLayout" Target="../slideLayouts/slideLayout56.xml"/><Relationship Id="rId16" Type="http://schemas.openxmlformats.org/officeDocument/2006/relationships/slideLayout" Target="../slideLayouts/slideLayout55.xml"/><Relationship Id="rId5" Type="http://schemas.openxmlformats.org/officeDocument/2006/relationships/slideLayout" Target="../slideLayouts/slideLayout44.xml"/><Relationship Id="rId19" Type="http://schemas.openxmlformats.org/officeDocument/2006/relationships/slideLayout" Target="../slideLayouts/slideLayout58.xml"/><Relationship Id="rId6" Type="http://schemas.openxmlformats.org/officeDocument/2006/relationships/slideLayout" Target="../slideLayouts/slideLayout45.xml"/><Relationship Id="rId18" Type="http://schemas.openxmlformats.org/officeDocument/2006/relationships/slideLayout" Target="../slideLayouts/slideLayout57.xml"/><Relationship Id="rId7" Type="http://schemas.openxmlformats.org/officeDocument/2006/relationships/slideLayout" Target="../slideLayouts/slideLayout46.xml"/><Relationship Id="rId8" Type="http://schemas.openxmlformats.org/officeDocument/2006/relationships/slideLayout" Target="../slideLayouts/slideLayout4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8" name="Google Shape;8;p1"/>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58" name="Shape 58"/>
        <p:cNvGrpSpPr/>
        <p:nvPr/>
      </p:nvGrpSpPr>
      <p:grpSpPr>
        <a:xfrm>
          <a:off x="0" y="0"/>
          <a:ext cx="0" cy="0"/>
          <a:chOff x="0" y="0"/>
          <a:chExt cx="0" cy="0"/>
        </a:xfrm>
      </p:grpSpPr>
      <p:sp>
        <p:nvSpPr>
          <p:cNvPr id="59" name="Google Shape;59;p20"/>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60" name="Google Shape;60;p20"/>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61" name="Google Shape;61;p20"/>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140" name="Shape 140"/>
        <p:cNvGrpSpPr/>
        <p:nvPr/>
      </p:nvGrpSpPr>
      <p:grpSpPr>
        <a:xfrm>
          <a:off x="0" y="0"/>
          <a:ext cx="0" cy="0"/>
          <a:chOff x="0" y="0"/>
          <a:chExt cx="0" cy="0"/>
        </a:xfrm>
      </p:grpSpPr>
      <p:sp>
        <p:nvSpPr>
          <p:cNvPr id="141" name="Google Shape;141;p42"/>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42" name="Google Shape;142;p42"/>
          <p:cNvSpPr txBox="1"/>
          <p:nvPr>
            <p:ph idx="1" type="body"/>
          </p:nvPr>
        </p:nvSpPr>
        <p:spPr>
          <a:xfrm>
            <a:off x="943390" y="3836376"/>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800" u="none" cap="none" strike="noStrike">
                <a:solidFill>
                  <a:schemeClr val="lt2"/>
                </a:solidFill>
                <a:latin typeface="Calibri"/>
                <a:ea typeface="Calibri"/>
                <a:cs typeface="Calibri"/>
                <a:sym typeface="Calibri"/>
              </a:defRPr>
            </a:lvl9pPr>
          </a:lstStyle>
          <a:p/>
        </p:txBody>
      </p:sp>
      <p:sp>
        <p:nvSpPr>
          <p:cNvPr id="143" name="Google Shape;143;p42"/>
          <p:cNvSpPr txBox="1"/>
          <p:nvPr>
            <p:ph idx="12" type="sldNum"/>
          </p:nvPr>
        </p:nvSpPr>
        <p:spPr>
          <a:xfrm>
            <a:off x="17039683" y="9386898"/>
            <a:ext cx="1096800" cy="7869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 id="2147483706"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63"/>
          <p:cNvSpPr txBox="1"/>
          <p:nvPr>
            <p:ph type="ctrTitle"/>
          </p:nvPr>
        </p:nvSpPr>
        <p:spPr>
          <a:xfrm>
            <a:off x="780954" y="3636866"/>
            <a:ext cx="16436587" cy="1866336"/>
          </a:xfrm>
          <a:prstGeom prst="rect">
            <a:avLst/>
          </a:prstGeom>
          <a:noFill/>
          <a:ln>
            <a:noFill/>
          </a:ln>
        </p:spPr>
        <p:txBody>
          <a:bodyPr anchorCtr="0" anchor="b" bIns="182750" lIns="182750" spcFirstLastPara="1" rIns="182750" wrap="square" tIns="182750">
            <a:noAutofit/>
          </a:bodyPr>
          <a:lstStyle/>
          <a:p>
            <a:pPr indent="0" lvl="0" marL="0" marR="0" rtl="0" algn="ctr">
              <a:lnSpc>
                <a:spcPct val="100000"/>
              </a:lnSpc>
              <a:spcBef>
                <a:spcPts val="0"/>
              </a:spcBef>
              <a:spcAft>
                <a:spcPts val="0"/>
              </a:spcAft>
              <a:buClr>
                <a:schemeClr val="lt1"/>
              </a:buClr>
              <a:buFont typeface="Calibri"/>
              <a:buNone/>
            </a:pPr>
            <a:r>
              <a:rPr lang="en"/>
              <a:t>Programmers Tooling</a:t>
            </a:r>
            <a:endParaRPr/>
          </a:p>
        </p:txBody>
      </p:sp>
      <p:sp>
        <p:nvSpPr>
          <p:cNvPr id="206" name="Google Shape;206;p63"/>
          <p:cNvSpPr txBox="1"/>
          <p:nvPr>
            <p:ph idx="1" type="subTitle"/>
          </p:nvPr>
        </p:nvSpPr>
        <p:spPr>
          <a:xfrm>
            <a:off x="780954" y="5575679"/>
            <a:ext cx="16436587" cy="865399"/>
          </a:xfrm>
          <a:prstGeom prst="rect">
            <a:avLst/>
          </a:prstGeom>
          <a:noFill/>
          <a:ln>
            <a:noFill/>
          </a:ln>
        </p:spPr>
        <p:txBody>
          <a:bodyPr anchorCtr="0" anchor="t" bIns="182750" lIns="182750" spcFirstLastPara="1" rIns="182750" wrap="square" tIns="182750">
            <a:noAutofit/>
          </a:bodyPr>
          <a:lstStyle/>
          <a:p>
            <a:pPr indent="0" lvl="0" marL="0" marR="0" rtl="0" algn="ctr">
              <a:lnSpc>
                <a:spcPct val="100000"/>
              </a:lnSpc>
              <a:spcBef>
                <a:spcPts val="0"/>
              </a:spcBef>
              <a:spcAft>
                <a:spcPts val="0"/>
              </a:spcAft>
              <a:buClr>
                <a:schemeClr val="lt1"/>
              </a:buClr>
              <a:buFont typeface="Calibri"/>
              <a:buNone/>
            </a:pPr>
            <a:r>
              <a:rPr lang="en"/>
              <a:t>Section 1</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72"/>
          <p:cNvSpPr txBox="1"/>
          <p:nvPr>
            <p:ph type="title"/>
          </p:nvPr>
        </p:nvSpPr>
        <p:spPr>
          <a:xfrm>
            <a:off x="196414" y="32685"/>
            <a:ext cx="17645400" cy="1204800"/>
          </a:xfrm>
          <a:prstGeom prst="rect">
            <a:avLst/>
          </a:prstGeom>
          <a:no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Summary</a:t>
            </a:r>
            <a:endParaRPr b="0" i="0" sz="4398" u="none" cap="none" strike="noStrike">
              <a:solidFill>
                <a:schemeClr val="lt1"/>
              </a:solidFill>
              <a:latin typeface="Calibri"/>
              <a:ea typeface="Calibri"/>
              <a:cs typeface="Calibri"/>
              <a:sym typeface="Calibri"/>
            </a:endParaRPr>
          </a:p>
        </p:txBody>
      </p:sp>
      <p:sp>
        <p:nvSpPr>
          <p:cNvPr id="282" name="Google Shape;282;p72"/>
          <p:cNvSpPr txBox="1"/>
          <p:nvPr>
            <p:ph idx="4294967295" type="body"/>
          </p:nvPr>
        </p:nvSpPr>
        <p:spPr>
          <a:xfrm>
            <a:off x="459375" y="1909763"/>
            <a:ext cx="17424300" cy="8042400"/>
          </a:xfrm>
          <a:prstGeom prst="rect">
            <a:avLst/>
          </a:prstGeom>
          <a:noFill/>
          <a:ln>
            <a:noFill/>
          </a:ln>
        </p:spPr>
        <p:txBody>
          <a:bodyPr anchorCtr="0" anchor="t" bIns="182750" lIns="182750" spcFirstLastPara="1" rIns="182750" wrap="square" tIns="182750">
            <a:noAutofit/>
          </a:bodyPr>
          <a:lstStyle/>
          <a:p>
            <a:pPr indent="-723488" lvl="0" marL="913988" marR="0" rtl="0" algn="l">
              <a:lnSpc>
                <a:spcPct val="115000"/>
              </a:lnSpc>
              <a:spcBef>
                <a:spcPts val="0"/>
              </a:spcBef>
              <a:spcAft>
                <a:spcPts val="0"/>
              </a:spcAft>
              <a:buClr>
                <a:srgbClr val="434343"/>
              </a:buClr>
              <a:buSzPts val="3998"/>
              <a:buFont typeface="Calibri"/>
              <a:buChar char="●"/>
            </a:pPr>
            <a:r>
              <a:rPr lang="en" sz="3998">
                <a:solidFill>
                  <a:srgbClr val="434343"/>
                </a:solidFill>
              </a:rPr>
              <a:t>What programmer tools are</a:t>
            </a:r>
            <a:endParaRPr sz="3998">
              <a:solidFill>
                <a:srgbClr val="434343"/>
              </a:solidFill>
            </a:endParaRPr>
          </a:p>
          <a:p>
            <a:pPr indent="-723488" lvl="0" marL="913988" marR="0" rtl="0" algn="l">
              <a:lnSpc>
                <a:spcPct val="115000"/>
              </a:lnSpc>
              <a:spcBef>
                <a:spcPts val="0"/>
              </a:spcBef>
              <a:spcAft>
                <a:spcPts val="0"/>
              </a:spcAft>
              <a:buClr>
                <a:srgbClr val="434343"/>
              </a:buClr>
              <a:buSzPts val="3998"/>
              <a:buFont typeface="Calibri"/>
              <a:buChar char="●"/>
            </a:pPr>
            <a:r>
              <a:rPr lang="en" sz="3998">
                <a:solidFill>
                  <a:srgbClr val="434343"/>
                </a:solidFill>
              </a:rPr>
              <a:t>What IDEs and VCSs are</a:t>
            </a:r>
            <a:endParaRPr sz="3998">
              <a:solidFill>
                <a:srgbClr val="434343"/>
              </a:solidFill>
            </a:endParaRPr>
          </a:p>
          <a:p>
            <a:pPr indent="-723488" lvl="0" marL="913988" marR="0" rtl="0" algn="l">
              <a:lnSpc>
                <a:spcPct val="115000"/>
              </a:lnSpc>
              <a:spcBef>
                <a:spcPts val="0"/>
              </a:spcBef>
              <a:spcAft>
                <a:spcPts val="0"/>
              </a:spcAft>
              <a:buClr>
                <a:srgbClr val="434343"/>
              </a:buClr>
              <a:buSzPts val="3998"/>
              <a:buFont typeface="Calibri"/>
              <a:buChar char="●"/>
            </a:pPr>
            <a:r>
              <a:rPr lang="en" sz="3998">
                <a:solidFill>
                  <a:srgbClr val="434343"/>
                </a:solidFill>
              </a:rPr>
              <a:t>Benefits of using tooling to boost productivity</a:t>
            </a:r>
            <a:endParaRPr b="0" i="0" sz="3998" u="none" cap="none" strike="noStrike">
              <a:solidFill>
                <a:srgbClr val="434343"/>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73"/>
          <p:cNvSpPr txBox="1"/>
          <p:nvPr>
            <p:ph type="ctrTitle"/>
          </p:nvPr>
        </p:nvSpPr>
        <p:spPr>
          <a:xfrm>
            <a:off x="780954" y="3636866"/>
            <a:ext cx="16436587" cy="1866336"/>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a:t>Installing and Configuring PyCharm</a:t>
            </a:r>
            <a:endParaRPr b="0" i="0" sz="9596" u="none" cap="none" strike="noStrike">
              <a:solidFill>
                <a:schemeClr val="lt1"/>
              </a:solidFill>
              <a:latin typeface="Calibri"/>
              <a:ea typeface="Calibri"/>
              <a:cs typeface="Calibri"/>
              <a:sym typeface="Calibri"/>
            </a:endParaRPr>
          </a:p>
        </p:txBody>
      </p:sp>
      <p:sp>
        <p:nvSpPr>
          <p:cNvPr id="288" name="Google Shape;288;p73"/>
          <p:cNvSpPr txBox="1"/>
          <p:nvPr>
            <p:ph idx="1" type="subTitle"/>
          </p:nvPr>
        </p:nvSpPr>
        <p:spPr>
          <a:xfrm>
            <a:off x="780954" y="5575679"/>
            <a:ext cx="16436587" cy="865399"/>
          </a:xfrm>
          <a:prstGeom prst="rect">
            <a:avLst/>
          </a:prstGeom>
          <a:noFill/>
          <a:ln>
            <a:noFill/>
          </a:ln>
        </p:spPr>
        <p:txBody>
          <a:bodyPr anchorCtr="0" anchor="t"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Next Video</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cxnSp>
        <p:nvCxnSpPr>
          <p:cNvPr id="211" name="Google Shape;211;p64"/>
          <p:cNvCxnSpPr/>
          <p:nvPr/>
        </p:nvCxnSpPr>
        <p:spPr>
          <a:xfrm flipH="1" rot="10800000">
            <a:off x="1432478" y="4476739"/>
            <a:ext cx="15300" cy="2072700"/>
          </a:xfrm>
          <a:prstGeom prst="straightConnector1">
            <a:avLst/>
          </a:prstGeom>
          <a:noFill/>
          <a:ln cap="flat" cmpd="sng" w="9525">
            <a:solidFill>
              <a:schemeClr val="dk2"/>
            </a:solidFill>
            <a:prstDash val="solid"/>
            <a:round/>
            <a:headEnd len="sm" w="sm" type="none"/>
            <a:tailEnd len="med" w="med" type="oval"/>
          </a:ln>
        </p:spPr>
      </p:cxnSp>
      <p:sp>
        <p:nvSpPr>
          <p:cNvPr id="212" name="Google Shape;212;p64"/>
          <p:cNvSpPr txBox="1"/>
          <p:nvPr>
            <p:ph type="title"/>
          </p:nvPr>
        </p:nvSpPr>
        <p:spPr>
          <a:xfrm>
            <a:off x="1526678" y="4104139"/>
            <a:ext cx="3628200" cy="7842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chemeClr val="lt1"/>
              </a:buClr>
              <a:buFont typeface="Calibri"/>
              <a:buNone/>
            </a:pPr>
            <a:r>
              <a:rPr lang="en">
                <a:solidFill>
                  <a:schemeClr val="dk1"/>
                </a:solidFill>
              </a:rPr>
              <a:t>Benefits of using programmer tools</a:t>
            </a:r>
            <a:endParaRPr/>
          </a:p>
        </p:txBody>
      </p:sp>
      <p:sp>
        <p:nvSpPr>
          <p:cNvPr id="213" name="Google Shape;213;p64"/>
          <p:cNvSpPr txBox="1"/>
          <p:nvPr>
            <p:ph idx="1" type="body"/>
          </p:nvPr>
        </p:nvSpPr>
        <p:spPr>
          <a:xfrm>
            <a:off x="1526675" y="4914325"/>
            <a:ext cx="41190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800">
                <a:solidFill>
                  <a:schemeClr val="dk2"/>
                </a:solidFill>
              </a:rPr>
              <a:t>How tooling helps us to be more productive</a:t>
            </a:r>
            <a:endParaRPr/>
          </a:p>
        </p:txBody>
      </p:sp>
      <p:cxnSp>
        <p:nvCxnSpPr>
          <p:cNvPr id="214" name="Google Shape;214;p64"/>
          <p:cNvCxnSpPr/>
          <p:nvPr/>
        </p:nvCxnSpPr>
        <p:spPr>
          <a:xfrm flipH="1">
            <a:off x="10849074" y="6589977"/>
            <a:ext cx="4800" cy="1106100"/>
          </a:xfrm>
          <a:prstGeom prst="straightConnector1">
            <a:avLst/>
          </a:prstGeom>
          <a:noFill/>
          <a:ln cap="flat" cmpd="sng" w="9525">
            <a:solidFill>
              <a:schemeClr val="dk2"/>
            </a:solidFill>
            <a:prstDash val="solid"/>
            <a:round/>
            <a:headEnd len="sm" w="sm" type="none"/>
            <a:tailEnd len="med" w="med" type="oval"/>
          </a:ln>
        </p:spPr>
      </p:cxnSp>
      <p:sp>
        <p:nvSpPr>
          <p:cNvPr id="215" name="Google Shape;215;p64"/>
          <p:cNvSpPr txBox="1"/>
          <p:nvPr>
            <p:ph type="title"/>
          </p:nvPr>
        </p:nvSpPr>
        <p:spPr>
          <a:xfrm>
            <a:off x="8337464" y="4047467"/>
            <a:ext cx="4646400" cy="784200"/>
          </a:xfrm>
          <a:prstGeom prst="rect">
            <a:avLst/>
          </a:prstGeom>
          <a:noFill/>
          <a:ln>
            <a:noFill/>
          </a:ln>
        </p:spPr>
        <p:txBody>
          <a:bodyPr anchorCtr="0" anchor="ctr" bIns="182825" lIns="182825" spcFirstLastPara="1" rIns="182825" wrap="square" tIns="182825">
            <a:noAutofit/>
          </a:bodyPr>
          <a:lstStyle/>
          <a:p>
            <a:pPr indent="0" lvl="0" marL="0" rtl="0" algn="l">
              <a:spcBef>
                <a:spcPts val="0"/>
              </a:spcBef>
              <a:spcAft>
                <a:spcPts val="0"/>
              </a:spcAft>
              <a:buClr>
                <a:schemeClr val="lt1"/>
              </a:buClr>
              <a:buFont typeface="Calibri"/>
              <a:buNone/>
            </a:pPr>
            <a:r>
              <a:rPr lang="en">
                <a:solidFill>
                  <a:schemeClr val="dk1"/>
                </a:solidFill>
              </a:rPr>
              <a:t>Git: a modern Version Control System</a:t>
            </a:r>
            <a:endParaRPr>
              <a:solidFill>
                <a:schemeClr val="dk1"/>
              </a:solidFill>
            </a:endParaRPr>
          </a:p>
        </p:txBody>
      </p:sp>
      <p:sp>
        <p:nvSpPr>
          <p:cNvPr id="216" name="Google Shape;216;p64"/>
          <p:cNvSpPr txBox="1"/>
          <p:nvPr>
            <p:ph idx="1" type="body"/>
          </p:nvPr>
        </p:nvSpPr>
        <p:spPr>
          <a:xfrm>
            <a:off x="8337475" y="4810013"/>
            <a:ext cx="50829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800">
                <a:solidFill>
                  <a:schemeClr val="dk2"/>
                </a:solidFill>
              </a:rPr>
              <a:t>Learn how to use Git to track your work and share it</a:t>
            </a:r>
            <a:endParaRPr/>
          </a:p>
        </p:txBody>
      </p:sp>
      <p:cxnSp>
        <p:nvCxnSpPr>
          <p:cNvPr id="217" name="Google Shape;217;p64"/>
          <p:cNvCxnSpPr/>
          <p:nvPr/>
        </p:nvCxnSpPr>
        <p:spPr>
          <a:xfrm rot="10800000">
            <a:off x="8182014" y="4320352"/>
            <a:ext cx="0" cy="2311200"/>
          </a:xfrm>
          <a:prstGeom prst="straightConnector1">
            <a:avLst/>
          </a:prstGeom>
          <a:noFill/>
          <a:ln cap="flat" cmpd="sng" w="9525">
            <a:solidFill>
              <a:schemeClr val="dk2"/>
            </a:solidFill>
            <a:prstDash val="solid"/>
            <a:round/>
            <a:headEnd len="sm" w="sm" type="none"/>
            <a:tailEnd len="med" w="med" type="oval"/>
          </a:ln>
        </p:spPr>
      </p:cxnSp>
      <p:sp>
        <p:nvSpPr>
          <p:cNvPr id="218" name="Google Shape;218;p64"/>
          <p:cNvSpPr txBox="1"/>
          <p:nvPr>
            <p:ph type="title"/>
          </p:nvPr>
        </p:nvSpPr>
        <p:spPr>
          <a:xfrm>
            <a:off x="10854775" y="7194825"/>
            <a:ext cx="4928700" cy="7842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a:solidFill>
                  <a:schemeClr val="dk1"/>
                </a:solidFill>
              </a:rPr>
              <a:t>Setting up a sample Python project the right way</a:t>
            </a:r>
            <a:endParaRPr>
              <a:solidFill>
                <a:schemeClr val="dk1"/>
              </a:solidFill>
            </a:endParaRPr>
          </a:p>
        </p:txBody>
      </p:sp>
      <p:sp>
        <p:nvSpPr>
          <p:cNvPr id="219" name="Google Shape;219;p64"/>
          <p:cNvSpPr txBox="1"/>
          <p:nvPr>
            <p:ph idx="1" type="body"/>
          </p:nvPr>
        </p:nvSpPr>
        <p:spPr>
          <a:xfrm>
            <a:off x="10834600" y="7952925"/>
            <a:ext cx="44910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800">
                <a:solidFill>
                  <a:schemeClr val="dk2"/>
                </a:solidFill>
              </a:rPr>
              <a:t>Starting a Python project using PyCharm and Git</a:t>
            </a:r>
            <a:endParaRPr sz="2800"/>
          </a:p>
        </p:txBody>
      </p:sp>
      <p:sp>
        <p:nvSpPr>
          <p:cNvPr id="220" name="Google Shape;220;p64"/>
          <p:cNvSpPr txBox="1"/>
          <p:nvPr>
            <p:ph type="title"/>
          </p:nvPr>
        </p:nvSpPr>
        <p:spPr>
          <a:xfrm>
            <a:off x="940070" y="1475178"/>
            <a:ext cx="16443600" cy="1535400"/>
          </a:xfrm>
          <a:prstGeom prst="rect">
            <a:avLst/>
          </a:prstGeom>
          <a:noFill/>
          <a:ln>
            <a:noFill/>
          </a:ln>
        </p:spPr>
        <p:txBody>
          <a:bodyPr anchorCtr="0" anchor="b" bIns="182825" lIns="182825" spcFirstLastPara="1" rIns="182825" wrap="square" tIns="182825">
            <a:noAutofit/>
          </a:bodyPr>
          <a:lstStyle/>
          <a:p>
            <a:pPr indent="0" lvl="0" marL="0" marR="0" rtl="0" algn="l">
              <a:lnSpc>
                <a:spcPct val="100000"/>
              </a:lnSpc>
              <a:spcBef>
                <a:spcPts val="0"/>
              </a:spcBef>
              <a:spcAft>
                <a:spcPts val="0"/>
              </a:spcAft>
              <a:buClr>
                <a:schemeClr val="lt1"/>
              </a:buClr>
              <a:buFont typeface="Calibri"/>
              <a:buNone/>
            </a:pPr>
            <a:r>
              <a:rPr b="0" i="0" lang="en" sz="3200" u="none" cap="none" strike="noStrike">
                <a:solidFill>
                  <a:schemeClr val="lt1"/>
                </a:solidFill>
                <a:latin typeface="Calibri"/>
                <a:ea typeface="Calibri"/>
                <a:cs typeface="Calibri"/>
                <a:sym typeface="Calibri"/>
              </a:rPr>
              <a:t>What We’ll Learn</a:t>
            </a:r>
            <a:endParaRPr/>
          </a:p>
        </p:txBody>
      </p:sp>
      <p:grpSp>
        <p:nvGrpSpPr>
          <p:cNvPr id="221" name="Google Shape;221;p64"/>
          <p:cNvGrpSpPr/>
          <p:nvPr/>
        </p:nvGrpSpPr>
        <p:grpSpPr>
          <a:xfrm>
            <a:off x="763134" y="5981896"/>
            <a:ext cx="16753437" cy="1335533"/>
            <a:chOff x="383437" y="2845250"/>
            <a:chExt cx="8377137" cy="667800"/>
          </a:xfrm>
        </p:grpSpPr>
        <p:sp>
          <p:nvSpPr>
            <p:cNvPr id="222" name="Google Shape;222;p64"/>
            <p:cNvSpPr/>
            <p:nvPr/>
          </p:nvSpPr>
          <p:spPr>
            <a:xfrm rot="5400000">
              <a:off x="8137924" y="2890400"/>
              <a:ext cx="667800" cy="577500"/>
            </a:xfrm>
            <a:prstGeom prst="triangle">
              <a:avLst>
                <a:gd fmla="val 50000" name="adj"/>
              </a:avLst>
            </a:prstGeom>
            <a:solidFill>
              <a:srgbClr val="4285F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223" name="Google Shape;223;p64"/>
            <p:cNvSpPr/>
            <p:nvPr/>
          </p:nvSpPr>
          <p:spPr>
            <a:xfrm>
              <a:off x="383437" y="3057650"/>
              <a:ext cx="7904700" cy="243000"/>
            </a:xfrm>
            <a:prstGeom prst="rect">
              <a:avLst/>
            </a:prstGeom>
            <a:solidFill>
              <a:srgbClr val="4285F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grpSp>
      <p:sp>
        <p:nvSpPr>
          <p:cNvPr id="224" name="Google Shape;224;p64"/>
          <p:cNvSpPr txBox="1"/>
          <p:nvPr>
            <p:ph type="title"/>
          </p:nvPr>
        </p:nvSpPr>
        <p:spPr>
          <a:xfrm>
            <a:off x="4218475" y="7156700"/>
            <a:ext cx="4939800" cy="784200"/>
          </a:xfrm>
          <a:prstGeom prst="rect">
            <a:avLst/>
          </a:prstGeom>
          <a:noFill/>
          <a:ln>
            <a:noFill/>
          </a:ln>
        </p:spPr>
        <p:txBody>
          <a:bodyPr anchorCtr="0" anchor="ctr" bIns="182825" lIns="182825" spcFirstLastPara="1" rIns="182825" wrap="square" tIns="182825">
            <a:noAutofit/>
          </a:bodyPr>
          <a:lstStyle/>
          <a:p>
            <a:pPr indent="0" lvl="0" marL="0" rtl="0" algn="l">
              <a:spcBef>
                <a:spcPts val="0"/>
              </a:spcBef>
              <a:spcAft>
                <a:spcPts val="0"/>
              </a:spcAft>
              <a:buClr>
                <a:schemeClr val="lt1"/>
              </a:buClr>
              <a:buFont typeface="Calibri"/>
              <a:buNone/>
            </a:pPr>
            <a:r>
              <a:rPr lang="en">
                <a:solidFill>
                  <a:schemeClr val="dk1"/>
                </a:solidFill>
              </a:rPr>
              <a:t>Getting started with PyCharm IDE</a:t>
            </a:r>
            <a:endParaRPr/>
          </a:p>
        </p:txBody>
      </p:sp>
      <p:sp>
        <p:nvSpPr>
          <p:cNvPr id="225" name="Google Shape;225;p64"/>
          <p:cNvSpPr txBox="1"/>
          <p:nvPr>
            <p:ph idx="1" type="body"/>
          </p:nvPr>
        </p:nvSpPr>
        <p:spPr>
          <a:xfrm>
            <a:off x="4218475" y="7941350"/>
            <a:ext cx="41190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800">
                <a:solidFill>
                  <a:schemeClr val="dk2"/>
                </a:solidFill>
              </a:rPr>
              <a:t>An easy to use and efficient Python IDE</a:t>
            </a:r>
            <a:endParaRPr/>
          </a:p>
        </p:txBody>
      </p:sp>
      <p:cxnSp>
        <p:nvCxnSpPr>
          <p:cNvPr id="226" name="Google Shape;226;p64"/>
          <p:cNvCxnSpPr/>
          <p:nvPr/>
        </p:nvCxnSpPr>
        <p:spPr>
          <a:xfrm flipH="1">
            <a:off x="4143474" y="6888477"/>
            <a:ext cx="4800" cy="807600"/>
          </a:xfrm>
          <a:prstGeom prst="straightConnector1">
            <a:avLst/>
          </a:prstGeom>
          <a:noFill/>
          <a:ln cap="flat" cmpd="sng" w="9525">
            <a:solidFill>
              <a:schemeClr val="dk2"/>
            </a:solidFill>
            <a:prstDash val="solid"/>
            <a:round/>
            <a:headEnd len="sm" w="sm" type="none"/>
            <a:tailEnd len="med" w="med" type="oval"/>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230" name="Shape 230"/>
        <p:cNvGrpSpPr/>
        <p:nvPr/>
      </p:nvGrpSpPr>
      <p:grpSpPr>
        <a:xfrm>
          <a:off x="0" y="0"/>
          <a:ext cx="0" cy="0"/>
          <a:chOff x="0" y="0"/>
          <a:chExt cx="0" cy="0"/>
        </a:xfrm>
      </p:grpSpPr>
      <p:sp>
        <p:nvSpPr>
          <p:cNvPr id="231" name="Google Shape;231;p65"/>
          <p:cNvSpPr txBox="1"/>
          <p:nvPr>
            <p:ph type="ctrTitle"/>
          </p:nvPr>
        </p:nvSpPr>
        <p:spPr>
          <a:xfrm>
            <a:off x="780950" y="3636875"/>
            <a:ext cx="13809300" cy="1866300"/>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a:t>T</a:t>
            </a:r>
            <a:r>
              <a:rPr b="0" i="0" lang="en" sz="9596" u="none" cap="none" strike="noStrike">
                <a:solidFill>
                  <a:schemeClr val="lt1"/>
                </a:solidFill>
                <a:latin typeface="Calibri"/>
                <a:ea typeface="Calibri"/>
                <a:cs typeface="Calibri"/>
                <a:sym typeface="Calibri"/>
              </a:rPr>
              <a:t>he benefits of using proper programmer tools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66"/>
          <p:cNvSpPr txBox="1"/>
          <p:nvPr>
            <p:ph type="title"/>
          </p:nvPr>
        </p:nvSpPr>
        <p:spPr>
          <a:xfrm>
            <a:off x="200555" y="34902"/>
            <a:ext cx="17637370" cy="1204319"/>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b="0" i="0" lang="en" sz="4395" u="none" cap="none" strike="noStrike">
                <a:solidFill>
                  <a:schemeClr val="lt1"/>
                </a:solidFill>
                <a:latin typeface="Calibri"/>
                <a:ea typeface="Calibri"/>
                <a:cs typeface="Calibri"/>
                <a:sym typeface="Calibri"/>
              </a:rPr>
              <a:t>In this Video, we are going to take a look at…</a:t>
            </a:r>
            <a:endParaRPr b="0" i="0" sz="4395" u="none" cap="none" strike="noStrike">
              <a:solidFill>
                <a:schemeClr val="lt1"/>
              </a:solidFill>
              <a:latin typeface="Calibri"/>
              <a:ea typeface="Calibri"/>
              <a:cs typeface="Calibri"/>
              <a:sym typeface="Calibri"/>
            </a:endParaRPr>
          </a:p>
        </p:txBody>
      </p:sp>
      <p:sp>
        <p:nvSpPr>
          <p:cNvPr id="237" name="Google Shape;237;p66"/>
          <p:cNvSpPr txBox="1"/>
          <p:nvPr>
            <p:ph idx="4294967295" type="body"/>
          </p:nvPr>
        </p:nvSpPr>
        <p:spPr>
          <a:xfrm>
            <a:off x="421357" y="1777588"/>
            <a:ext cx="17416766" cy="8039384"/>
          </a:xfrm>
          <a:prstGeom prst="rect">
            <a:avLst/>
          </a:prstGeom>
          <a:noFill/>
          <a:ln>
            <a:noFill/>
          </a:ln>
        </p:spPr>
        <p:txBody>
          <a:bodyPr anchorCtr="0" anchor="t" bIns="182675" lIns="182675" spcFirstLastPara="1" rIns="182675" wrap="square" tIns="182675">
            <a:noAutofit/>
          </a:bodyPr>
          <a:lstStyle/>
          <a:p>
            <a:pPr indent="-723085" lvl="0" marL="913585" marR="0" rtl="0" algn="l">
              <a:lnSpc>
                <a:spcPct val="115000"/>
              </a:lnSpc>
              <a:spcBef>
                <a:spcPts val="0"/>
              </a:spcBef>
              <a:spcAft>
                <a:spcPts val="0"/>
              </a:spcAft>
              <a:buClr>
                <a:srgbClr val="434343"/>
              </a:buClr>
              <a:buSzPts val="3997"/>
              <a:buFont typeface="Calibri"/>
              <a:buChar char="●"/>
            </a:pPr>
            <a:r>
              <a:rPr lang="en" sz="3997">
                <a:solidFill>
                  <a:srgbClr val="434343"/>
                </a:solidFill>
              </a:rPr>
              <a:t>Humans shortcomings at coding</a:t>
            </a:r>
            <a:endParaRPr b="0" i="0" sz="3997" u="none" cap="none" strike="noStrike">
              <a:solidFill>
                <a:srgbClr val="434343"/>
              </a:solidFill>
              <a:latin typeface="Calibri"/>
              <a:ea typeface="Calibri"/>
              <a:cs typeface="Calibri"/>
              <a:sym typeface="Calibri"/>
            </a:endParaRPr>
          </a:p>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What typical programmer tooling is</a:t>
            </a:r>
            <a:endParaRPr sz="3997">
              <a:solidFill>
                <a:srgbClr val="434343"/>
              </a:solidFill>
            </a:endParaRPr>
          </a:p>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Benefits of using programmer tooling</a:t>
            </a:r>
            <a:endParaRPr sz="3997">
              <a:solidFill>
                <a:srgbClr val="43434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67"/>
          <p:cNvSpPr txBox="1"/>
          <p:nvPr>
            <p:ph type="title"/>
          </p:nvPr>
        </p:nvSpPr>
        <p:spPr>
          <a:xfrm>
            <a:off x="980300" y="976050"/>
            <a:ext cx="16251900" cy="8177700"/>
          </a:xfrm>
          <a:prstGeom prst="rect">
            <a:avLst/>
          </a:prstGeom>
          <a:no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a:t>Human beings are </a:t>
            </a:r>
            <a:endParaRPr/>
          </a:p>
          <a:p>
            <a:pPr indent="0" lvl="0" marL="0" marR="0" rtl="0" algn="l">
              <a:lnSpc>
                <a:spcPct val="100000"/>
              </a:lnSpc>
              <a:spcBef>
                <a:spcPts val="0"/>
              </a:spcBef>
              <a:spcAft>
                <a:spcPts val="0"/>
              </a:spcAft>
              <a:buClr>
                <a:schemeClr val="lt1"/>
              </a:buClr>
              <a:buFont typeface="Calibri"/>
              <a:buNone/>
            </a:pPr>
            <a:r>
              <a:rPr lang="en"/>
              <a:t>by design inefficient</a:t>
            </a:r>
            <a:endParaRPr/>
          </a:p>
          <a:p>
            <a:pPr indent="0" lvl="0" marL="0" marR="0" rtl="0" algn="l">
              <a:lnSpc>
                <a:spcPct val="100000"/>
              </a:lnSpc>
              <a:spcBef>
                <a:spcPts val="0"/>
              </a:spcBef>
              <a:spcAft>
                <a:spcPts val="0"/>
              </a:spcAft>
              <a:buClr>
                <a:schemeClr val="lt1"/>
              </a:buClr>
              <a:buFont typeface="Calibri"/>
              <a:buNone/>
            </a:pPr>
            <a:r>
              <a:rPr lang="en" sz="7200"/>
              <a:t>(also at coding…)</a:t>
            </a:r>
            <a:endParaRPr sz="7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68"/>
          <p:cNvSpPr txBox="1"/>
          <p:nvPr>
            <p:ph type="title"/>
          </p:nvPr>
        </p:nvSpPr>
        <p:spPr>
          <a:xfrm>
            <a:off x="531019" y="2465208"/>
            <a:ext cx="8086654" cy="2963228"/>
          </a:xfrm>
          <a:prstGeom prst="rect">
            <a:avLst/>
          </a:prstGeom>
          <a:noFill/>
          <a:ln>
            <a:noFill/>
          </a:ln>
        </p:spPr>
        <p:txBody>
          <a:bodyPr anchorCtr="0" anchor="b" bIns="182750" lIns="182750" spcFirstLastPara="1" rIns="182750" wrap="square" tIns="182750">
            <a:noAutofit/>
          </a:bodyPr>
          <a:lstStyle/>
          <a:p>
            <a:pPr indent="0" lvl="0" marL="0" marR="0" rtl="0" algn="ctr">
              <a:lnSpc>
                <a:spcPct val="100000"/>
              </a:lnSpc>
              <a:spcBef>
                <a:spcPts val="0"/>
              </a:spcBef>
              <a:spcAft>
                <a:spcPts val="0"/>
              </a:spcAft>
              <a:buClr>
                <a:srgbClr val="434343"/>
              </a:buClr>
              <a:buFont typeface="Calibri"/>
              <a:buNone/>
            </a:pPr>
            <a:r>
              <a:rPr b="0" i="0" lang="en" sz="8396" u="none" cap="none" strike="noStrike">
                <a:solidFill>
                  <a:srgbClr val="434343"/>
                </a:solidFill>
                <a:latin typeface="Calibri"/>
                <a:ea typeface="Calibri"/>
                <a:cs typeface="Calibri"/>
                <a:sym typeface="Calibri"/>
              </a:rPr>
              <a:t>Why?</a:t>
            </a:r>
            <a:endParaRPr/>
          </a:p>
        </p:txBody>
      </p:sp>
      <p:sp>
        <p:nvSpPr>
          <p:cNvPr id="248" name="Google Shape;248;p68"/>
          <p:cNvSpPr txBox="1"/>
          <p:nvPr>
            <p:ph idx="2" type="body"/>
          </p:nvPr>
        </p:nvSpPr>
        <p:spPr>
          <a:xfrm>
            <a:off x="9874700" y="836602"/>
            <a:ext cx="7670400" cy="5835600"/>
          </a:xfrm>
          <a:prstGeom prst="rect">
            <a:avLst/>
          </a:prstGeom>
          <a:noFill/>
          <a:ln>
            <a:noFill/>
          </a:ln>
        </p:spPr>
        <p:txBody>
          <a:bodyPr anchorCtr="0" anchor="ctr" bIns="182750" lIns="182750" spcFirstLastPara="1" rIns="182750" wrap="square" tIns="182750">
            <a:noAutofit/>
          </a:bodyPr>
          <a:lstStyle/>
          <a:p>
            <a:pPr indent="-317500" lvl="0" marL="457200" marR="0" rtl="0" algn="l">
              <a:lnSpc>
                <a:spcPct val="115000"/>
              </a:lnSpc>
              <a:spcBef>
                <a:spcPts val="1600"/>
              </a:spcBef>
              <a:spcAft>
                <a:spcPts val="0"/>
              </a:spcAft>
              <a:buSzPts val="1400"/>
              <a:buChar char="●"/>
            </a:pPr>
            <a:r>
              <a:rPr lang="en"/>
              <a:t>We get tired</a:t>
            </a:r>
            <a:endParaRPr/>
          </a:p>
          <a:p>
            <a:pPr indent="-317500" lvl="0" marL="457200" marR="0" rtl="0" algn="l">
              <a:lnSpc>
                <a:spcPct val="115000"/>
              </a:lnSpc>
              <a:spcBef>
                <a:spcPts val="0"/>
              </a:spcBef>
              <a:spcAft>
                <a:spcPts val="0"/>
              </a:spcAft>
              <a:buSzPts val="1400"/>
              <a:buChar char="●"/>
            </a:pPr>
            <a:r>
              <a:rPr lang="en"/>
              <a:t>We forget things</a:t>
            </a:r>
            <a:endParaRPr/>
          </a:p>
          <a:p>
            <a:pPr indent="-317500" lvl="0" marL="457200" marR="0" rtl="0" algn="l">
              <a:lnSpc>
                <a:spcPct val="115000"/>
              </a:lnSpc>
              <a:spcBef>
                <a:spcPts val="0"/>
              </a:spcBef>
              <a:spcAft>
                <a:spcPts val="0"/>
              </a:spcAft>
              <a:buSzPts val="1400"/>
              <a:buChar char="●"/>
            </a:pPr>
            <a:r>
              <a:rPr lang="en"/>
              <a:t>We loose things</a:t>
            </a:r>
            <a:endParaRPr/>
          </a:p>
          <a:p>
            <a:pPr indent="-317500" lvl="0" marL="457200" marR="0" rtl="0" algn="l">
              <a:lnSpc>
                <a:spcPct val="115000"/>
              </a:lnSpc>
              <a:spcBef>
                <a:spcPts val="0"/>
              </a:spcBef>
              <a:spcAft>
                <a:spcPts val="0"/>
              </a:spcAft>
              <a:buSzPts val="1400"/>
              <a:buChar char="●"/>
            </a:pPr>
            <a:r>
              <a:rPr lang="en"/>
              <a:t>We need help from others</a:t>
            </a:r>
            <a:endParaRPr/>
          </a:p>
          <a:p>
            <a:pPr indent="-317500" lvl="0" marL="457200" marR="0" rtl="0" algn="l">
              <a:lnSpc>
                <a:spcPct val="115000"/>
              </a:lnSpc>
              <a:spcBef>
                <a:spcPts val="0"/>
              </a:spcBef>
              <a:spcAft>
                <a:spcPts val="0"/>
              </a:spcAft>
              <a:buSzPts val="1400"/>
              <a:buChar char="●"/>
            </a:pPr>
            <a:r>
              <a:rPr lang="en"/>
              <a:t>We have deadlines</a:t>
            </a:r>
            <a:endParaRPr/>
          </a:p>
        </p:txBody>
      </p:sp>
      <p:sp>
        <p:nvSpPr>
          <p:cNvPr id="249" name="Google Shape;249;p68"/>
          <p:cNvSpPr txBox="1"/>
          <p:nvPr>
            <p:ph idx="1" type="subTitle"/>
          </p:nvPr>
        </p:nvSpPr>
        <p:spPr>
          <a:xfrm>
            <a:off x="531019" y="5556360"/>
            <a:ext cx="8086654" cy="2469054"/>
          </a:xfrm>
          <a:prstGeom prst="rect">
            <a:avLst/>
          </a:prstGeom>
          <a:noFill/>
          <a:ln>
            <a:noFill/>
          </a:ln>
        </p:spPr>
        <p:txBody>
          <a:bodyPr anchorCtr="0" anchor="t" bIns="182750" lIns="182750" spcFirstLastPara="1" rIns="182750" wrap="square" tIns="182750">
            <a:noAutofit/>
          </a:bodyPr>
          <a:lstStyle/>
          <a:p>
            <a:pPr indent="0" lvl="0" marL="0" marR="0" rtl="0" algn="ctr">
              <a:lnSpc>
                <a:spcPct val="100000"/>
              </a:lnSpc>
              <a:spcBef>
                <a:spcPts val="0"/>
              </a:spcBef>
              <a:spcAft>
                <a:spcPts val="0"/>
              </a:spcAft>
              <a:buClr>
                <a:schemeClr val="lt2"/>
              </a:buClr>
              <a:buFont typeface="Calibri"/>
              <a:buNone/>
            </a:pPr>
            <a:r>
              <a:rPr lang="en"/>
              <a:t>We’re made of flesh and blood</a:t>
            </a:r>
            <a:endParaRPr/>
          </a:p>
        </p:txBody>
      </p:sp>
      <p:sp>
        <p:nvSpPr>
          <p:cNvPr id="250" name="Google Shape;250;p68"/>
          <p:cNvSpPr txBox="1"/>
          <p:nvPr/>
        </p:nvSpPr>
        <p:spPr>
          <a:xfrm>
            <a:off x="10155525" y="6116975"/>
            <a:ext cx="7670400" cy="3000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600"/>
              </a:spcBef>
              <a:spcAft>
                <a:spcPts val="0"/>
              </a:spcAft>
              <a:buNone/>
            </a:pPr>
            <a:r>
              <a:rPr lang="en" sz="4398">
                <a:solidFill>
                  <a:schemeClr val="lt1"/>
                </a:solidFill>
                <a:latin typeface="Calibri"/>
                <a:ea typeface="Calibri"/>
                <a:cs typeface="Calibri"/>
                <a:sym typeface="Calibri"/>
              </a:rPr>
              <a:t>… and fingers are definitely slower than brain!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69"/>
          <p:cNvSpPr txBox="1"/>
          <p:nvPr>
            <p:ph type="title"/>
          </p:nvPr>
        </p:nvSpPr>
        <p:spPr>
          <a:xfrm>
            <a:off x="196674" y="32685"/>
            <a:ext cx="17645100" cy="1204800"/>
          </a:xfrm>
          <a:prstGeom prst="rect">
            <a:avLst/>
          </a:prstGeom>
          <a:no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sz="4398"/>
              <a:t>Programmer Tooling</a:t>
            </a:r>
            <a:endParaRPr/>
          </a:p>
        </p:txBody>
      </p:sp>
      <p:sp>
        <p:nvSpPr>
          <p:cNvPr id="256" name="Google Shape;256;p69"/>
          <p:cNvSpPr txBox="1"/>
          <p:nvPr>
            <p:ph idx="4294967295" type="body"/>
          </p:nvPr>
        </p:nvSpPr>
        <p:spPr>
          <a:xfrm>
            <a:off x="417573" y="1776125"/>
            <a:ext cx="7579800" cy="8043000"/>
          </a:xfrm>
          <a:prstGeom prst="rect">
            <a:avLst/>
          </a:prstGeom>
          <a:noFill/>
          <a:ln>
            <a:noFill/>
          </a:ln>
        </p:spPr>
        <p:txBody>
          <a:bodyPr anchorCtr="0" anchor="t" bIns="182750" lIns="182750" spcFirstLastPara="1" rIns="182750" wrap="square" tIns="182750">
            <a:noAutofit/>
          </a:bodyPr>
          <a:lstStyle/>
          <a:p>
            <a:pPr indent="-723488" lvl="0" marL="913988" marR="0" rtl="0" algn="l">
              <a:lnSpc>
                <a:spcPct val="115000"/>
              </a:lnSpc>
              <a:spcBef>
                <a:spcPts val="0"/>
              </a:spcBef>
              <a:spcAft>
                <a:spcPts val="0"/>
              </a:spcAft>
              <a:buClr>
                <a:srgbClr val="434343"/>
              </a:buClr>
              <a:buSzPts val="3998"/>
              <a:buFont typeface="Calibri"/>
              <a:buChar char="●"/>
            </a:pPr>
            <a:r>
              <a:rPr lang="en" sz="3998">
                <a:solidFill>
                  <a:srgbClr val="434343"/>
                </a:solidFill>
              </a:rPr>
              <a:t>Source Code Editors</a:t>
            </a:r>
            <a:endParaRPr/>
          </a:p>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Interpreters / Compilers</a:t>
            </a:r>
            <a:endParaRPr sz="3998">
              <a:solidFill>
                <a:srgbClr val="434343"/>
              </a:solidFill>
            </a:endParaRPr>
          </a:p>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Code Debuggers</a:t>
            </a:r>
            <a:endParaRPr sz="3998">
              <a:solidFill>
                <a:srgbClr val="434343"/>
              </a:solidFill>
            </a:endParaRPr>
          </a:p>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Code Linters</a:t>
            </a:r>
            <a:endParaRPr sz="3998">
              <a:solidFill>
                <a:srgbClr val="434343"/>
              </a:solidFill>
            </a:endParaRPr>
          </a:p>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Testing Frameworks</a:t>
            </a:r>
            <a:endParaRPr sz="3998">
              <a:solidFill>
                <a:srgbClr val="434343"/>
              </a:solidFill>
            </a:endParaRPr>
          </a:p>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Code Profilers</a:t>
            </a:r>
            <a:endParaRPr sz="3998">
              <a:solidFill>
                <a:srgbClr val="434343"/>
              </a:solidFill>
            </a:endParaRPr>
          </a:p>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Shared Workspaces</a:t>
            </a:r>
            <a:endParaRPr sz="3998">
              <a:solidFill>
                <a:srgbClr val="434343"/>
              </a:solidFill>
            </a:endParaRPr>
          </a:p>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Bug Tracking Systems</a:t>
            </a:r>
            <a:endParaRPr sz="3998">
              <a:solidFill>
                <a:srgbClr val="434343"/>
              </a:solidFill>
            </a:endParaRPr>
          </a:p>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Docs Generators</a:t>
            </a:r>
            <a:endParaRPr sz="3998">
              <a:solidFill>
                <a:srgbClr val="434343"/>
              </a:solidFill>
            </a:endParaRPr>
          </a:p>
        </p:txBody>
      </p:sp>
      <p:sp>
        <p:nvSpPr>
          <p:cNvPr id="257" name="Google Shape;257;p69"/>
          <p:cNvSpPr txBox="1"/>
          <p:nvPr>
            <p:ph idx="4294967295" type="body"/>
          </p:nvPr>
        </p:nvSpPr>
        <p:spPr>
          <a:xfrm>
            <a:off x="9496175" y="3861431"/>
            <a:ext cx="9038400" cy="3872400"/>
          </a:xfrm>
          <a:prstGeom prst="rect">
            <a:avLst/>
          </a:prstGeom>
          <a:noFill/>
          <a:ln>
            <a:noFill/>
          </a:ln>
        </p:spPr>
        <p:txBody>
          <a:bodyPr anchorCtr="0" anchor="t" bIns="182750" lIns="182750" spcFirstLastPara="1" rIns="182750" wrap="square" tIns="182750">
            <a:noAutofit/>
          </a:bodyPr>
          <a:lstStyle/>
          <a:p>
            <a:pPr indent="0" lvl="0" marL="0" marR="0" rtl="0" algn="l">
              <a:lnSpc>
                <a:spcPct val="115000"/>
              </a:lnSpc>
              <a:spcBef>
                <a:spcPts val="0"/>
              </a:spcBef>
              <a:spcAft>
                <a:spcPts val="0"/>
              </a:spcAft>
              <a:buNone/>
            </a:pPr>
            <a:r>
              <a:rPr b="1" lang="en" sz="4800">
                <a:solidFill>
                  <a:srgbClr val="434343"/>
                </a:solidFill>
              </a:rPr>
              <a:t>Integrated Development Environment </a:t>
            </a:r>
            <a:endParaRPr b="1" sz="4800">
              <a:solidFill>
                <a:srgbClr val="434343"/>
              </a:solidFill>
            </a:endParaRPr>
          </a:p>
          <a:p>
            <a:pPr indent="0" lvl="0" marL="0" marR="0" rtl="0" algn="l">
              <a:lnSpc>
                <a:spcPct val="115000"/>
              </a:lnSpc>
              <a:spcBef>
                <a:spcPts val="0"/>
              </a:spcBef>
              <a:spcAft>
                <a:spcPts val="0"/>
              </a:spcAft>
              <a:buNone/>
            </a:pPr>
            <a:r>
              <a:t/>
            </a:r>
            <a:endParaRPr b="1" sz="4800">
              <a:solidFill>
                <a:srgbClr val="434343"/>
              </a:solidFill>
            </a:endParaRPr>
          </a:p>
          <a:p>
            <a:pPr indent="0" lvl="0" marL="0" marR="0" rtl="0" algn="l">
              <a:lnSpc>
                <a:spcPct val="115000"/>
              </a:lnSpc>
              <a:spcBef>
                <a:spcPts val="0"/>
              </a:spcBef>
              <a:spcAft>
                <a:spcPts val="0"/>
              </a:spcAft>
              <a:buNone/>
            </a:pPr>
            <a:r>
              <a:rPr b="1" lang="en" sz="4800">
                <a:solidFill>
                  <a:srgbClr val="434343"/>
                </a:solidFill>
              </a:rPr>
              <a:t>Version Control (eco)System</a:t>
            </a:r>
            <a:endParaRPr b="1" sz="4800">
              <a:solidFill>
                <a:srgbClr val="434343"/>
              </a:solidFill>
            </a:endParaRPr>
          </a:p>
        </p:txBody>
      </p:sp>
      <p:sp>
        <p:nvSpPr>
          <p:cNvPr id="258" name="Google Shape;258;p69"/>
          <p:cNvSpPr/>
          <p:nvPr/>
        </p:nvSpPr>
        <p:spPr>
          <a:xfrm>
            <a:off x="6950025" y="2013125"/>
            <a:ext cx="1237800" cy="7569000"/>
          </a:xfrm>
          <a:prstGeom prst="rightBrace">
            <a:avLst>
              <a:gd fmla="val 45033" name="adj1"/>
              <a:gd fmla="val 50000" name="adj2"/>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69"/>
          <p:cNvSpPr/>
          <p:nvPr/>
        </p:nvSpPr>
        <p:spPr>
          <a:xfrm flipH="1">
            <a:off x="7997375" y="3196325"/>
            <a:ext cx="1498800" cy="5202600"/>
          </a:xfrm>
          <a:prstGeom prst="rightBrace">
            <a:avLst>
              <a:gd fmla="val 42413" name="adj1"/>
              <a:gd fmla="val 50000" name="adj2"/>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70"/>
          <p:cNvSpPr txBox="1"/>
          <p:nvPr>
            <p:ph type="title"/>
          </p:nvPr>
        </p:nvSpPr>
        <p:spPr>
          <a:xfrm>
            <a:off x="196674" y="32685"/>
            <a:ext cx="17645100" cy="1204800"/>
          </a:xfrm>
          <a:prstGeom prst="rect">
            <a:avLst/>
          </a:prstGeom>
          <a:no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sz="4398"/>
              <a:t>IDEs and VCSs</a:t>
            </a:r>
            <a:endParaRPr/>
          </a:p>
        </p:txBody>
      </p:sp>
      <p:sp>
        <p:nvSpPr>
          <p:cNvPr id="265" name="Google Shape;265;p70"/>
          <p:cNvSpPr txBox="1"/>
          <p:nvPr>
            <p:ph idx="4294967295" type="body"/>
          </p:nvPr>
        </p:nvSpPr>
        <p:spPr>
          <a:xfrm>
            <a:off x="4140438" y="1877163"/>
            <a:ext cx="11307300" cy="4220700"/>
          </a:xfrm>
          <a:prstGeom prst="rect">
            <a:avLst/>
          </a:prstGeom>
          <a:noFill/>
          <a:ln>
            <a:noFill/>
          </a:ln>
        </p:spPr>
        <p:txBody>
          <a:bodyPr anchorCtr="0" anchor="t" bIns="182750" lIns="182750" spcFirstLastPara="1" rIns="182750" wrap="square" tIns="182750">
            <a:noAutofit/>
          </a:bodyPr>
          <a:lstStyle/>
          <a:p>
            <a:pPr indent="-660115" lvl="0" marL="913988" rtl="0" algn="l">
              <a:spcBef>
                <a:spcPts val="0"/>
              </a:spcBef>
              <a:spcAft>
                <a:spcPts val="0"/>
              </a:spcAft>
              <a:buClr>
                <a:srgbClr val="434343"/>
              </a:buClr>
              <a:buSzPts val="3000"/>
              <a:buFont typeface="Calibri"/>
              <a:buChar char="●"/>
            </a:pPr>
            <a:r>
              <a:rPr lang="en" sz="3000">
                <a:solidFill>
                  <a:srgbClr val="434343"/>
                </a:solidFill>
              </a:rPr>
              <a:t>Centralized management of development tools</a:t>
            </a:r>
            <a:endParaRPr sz="3000">
              <a:solidFill>
                <a:srgbClr val="434343"/>
              </a:solidFill>
            </a:endParaRPr>
          </a:p>
          <a:p>
            <a:pPr indent="-660115" lvl="0" marL="913988" rtl="0" algn="l">
              <a:spcBef>
                <a:spcPts val="0"/>
              </a:spcBef>
              <a:spcAft>
                <a:spcPts val="0"/>
              </a:spcAft>
              <a:buClr>
                <a:srgbClr val="434343"/>
              </a:buClr>
              <a:buSzPts val="3000"/>
              <a:buFont typeface="Calibri"/>
              <a:buChar char="●"/>
            </a:pPr>
            <a:r>
              <a:rPr lang="en" sz="3000">
                <a:solidFill>
                  <a:srgbClr val="434343"/>
                </a:solidFill>
              </a:rPr>
              <a:t>User-friendly graphical code editor</a:t>
            </a:r>
            <a:endParaRPr sz="3000">
              <a:solidFill>
                <a:srgbClr val="434343"/>
              </a:solidFill>
            </a:endParaRPr>
          </a:p>
          <a:p>
            <a:pPr indent="-660115" lvl="0" marL="913988" rtl="0" algn="l">
              <a:spcBef>
                <a:spcPts val="0"/>
              </a:spcBef>
              <a:spcAft>
                <a:spcPts val="0"/>
              </a:spcAft>
              <a:buClr>
                <a:srgbClr val="434343"/>
              </a:buClr>
              <a:buSzPts val="3000"/>
              <a:buFont typeface="Calibri"/>
              <a:buChar char="●"/>
            </a:pPr>
            <a:r>
              <a:rPr lang="en" sz="3000">
                <a:solidFill>
                  <a:srgbClr val="434343"/>
                </a:solidFill>
              </a:rPr>
              <a:t>Code navigation (files, modules, classes)</a:t>
            </a:r>
            <a:endParaRPr sz="3000">
              <a:solidFill>
                <a:srgbClr val="434343"/>
              </a:solidFill>
            </a:endParaRPr>
          </a:p>
          <a:p>
            <a:pPr indent="-660115" lvl="0" marL="913988" rtl="0" algn="l">
              <a:spcBef>
                <a:spcPts val="0"/>
              </a:spcBef>
              <a:spcAft>
                <a:spcPts val="0"/>
              </a:spcAft>
              <a:buClr>
                <a:srgbClr val="434343"/>
              </a:buClr>
              <a:buSzPts val="3000"/>
              <a:buFont typeface="Calibri"/>
              <a:buChar char="●"/>
            </a:pPr>
            <a:r>
              <a:rPr lang="en" sz="3000">
                <a:solidFill>
                  <a:srgbClr val="434343"/>
                </a:solidFill>
              </a:rPr>
              <a:t>Code auto-documentation</a:t>
            </a:r>
            <a:endParaRPr sz="3000">
              <a:solidFill>
                <a:srgbClr val="434343"/>
              </a:solidFill>
            </a:endParaRPr>
          </a:p>
          <a:p>
            <a:pPr indent="-660115" lvl="0" marL="913988" rtl="0" algn="l">
              <a:spcBef>
                <a:spcPts val="0"/>
              </a:spcBef>
              <a:spcAft>
                <a:spcPts val="0"/>
              </a:spcAft>
              <a:buClr>
                <a:srgbClr val="434343"/>
              </a:buClr>
              <a:buSzPts val="3000"/>
              <a:buFont typeface="Calibri"/>
              <a:buChar char="●"/>
            </a:pPr>
            <a:r>
              <a:rPr lang="en" sz="3000">
                <a:solidFill>
                  <a:srgbClr val="434343"/>
                </a:solidFill>
              </a:rPr>
              <a:t>Warning-as-you-type (syntax highlighting, code style hints)</a:t>
            </a:r>
            <a:endParaRPr sz="3000">
              <a:solidFill>
                <a:srgbClr val="434343"/>
              </a:solidFill>
            </a:endParaRPr>
          </a:p>
          <a:p>
            <a:pPr indent="-660115" lvl="0" marL="913988" rtl="0" algn="l">
              <a:spcBef>
                <a:spcPts val="0"/>
              </a:spcBef>
              <a:spcAft>
                <a:spcPts val="0"/>
              </a:spcAft>
              <a:buClr>
                <a:srgbClr val="434343"/>
              </a:buClr>
              <a:buSzPts val="3000"/>
              <a:buFont typeface="Calibri"/>
              <a:buChar char="●"/>
            </a:pPr>
            <a:r>
              <a:rPr lang="en" sz="3000">
                <a:solidFill>
                  <a:srgbClr val="434343"/>
                </a:solidFill>
              </a:rPr>
              <a:t>Consistent code refactoring</a:t>
            </a:r>
            <a:endParaRPr sz="3000">
              <a:solidFill>
                <a:srgbClr val="434343"/>
              </a:solidFill>
            </a:endParaRPr>
          </a:p>
          <a:p>
            <a:pPr indent="-660115" lvl="0" marL="913988" rtl="0" algn="l">
              <a:spcBef>
                <a:spcPts val="0"/>
              </a:spcBef>
              <a:spcAft>
                <a:spcPts val="0"/>
              </a:spcAft>
              <a:buClr>
                <a:srgbClr val="434343"/>
              </a:buClr>
              <a:buSzPts val="3000"/>
              <a:buFont typeface="Calibri"/>
              <a:buChar char="●"/>
            </a:pPr>
            <a:r>
              <a:rPr lang="en" sz="3000">
                <a:solidFill>
                  <a:srgbClr val="434343"/>
                </a:solidFill>
              </a:rPr>
              <a:t>Visual debugging</a:t>
            </a:r>
            <a:endParaRPr sz="3000">
              <a:solidFill>
                <a:srgbClr val="434343"/>
              </a:solidFill>
            </a:endParaRPr>
          </a:p>
        </p:txBody>
      </p:sp>
      <p:sp>
        <p:nvSpPr>
          <p:cNvPr id="266" name="Google Shape;266;p70"/>
          <p:cNvSpPr txBox="1"/>
          <p:nvPr>
            <p:ph idx="4294967295" type="body"/>
          </p:nvPr>
        </p:nvSpPr>
        <p:spPr>
          <a:xfrm>
            <a:off x="1765888" y="3296100"/>
            <a:ext cx="1595400" cy="1011900"/>
          </a:xfrm>
          <a:prstGeom prst="rect">
            <a:avLst/>
          </a:prstGeom>
          <a:noFill/>
          <a:ln>
            <a:noFill/>
          </a:ln>
        </p:spPr>
        <p:txBody>
          <a:bodyPr anchorCtr="0" anchor="t" bIns="182750" lIns="182750" spcFirstLastPara="1" rIns="182750" wrap="square" tIns="182750">
            <a:noAutofit/>
          </a:bodyPr>
          <a:lstStyle/>
          <a:p>
            <a:pPr indent="0" lvl="0" marL="0" marR="0" rtl="0" algn="l">
              <a:lnSpc>
                <a:spcPct val="115000"/>
              </a:lnSpc>
              <a:spcBef>
                <a:spcPts val="0"/>
              </a:spcBef>
              <a:spcAft>
                <a:spcPts val="0"/>
              </a:spcAft>
              <a:buNone/>
            </a:pPr>
            <a:r>
              <a:rPr b="1" lang="en" sz="4800">
                <a:solidFill>
                  <a:srgbClr val="434343"/>
                </a:solidFill>
              </a:rPr>
              <a:t>IDE</a:t>
            </a:r>
            <a:endParaRPr b="1" sz="4800">
              <a:solidFill>
                <a:srgbClr val="434343"/>
              </a:solidFill>
            </a:endParaRPr>
          </a:p>
        </p:txBody>
      </p:sp>
      <p:sp>
        <p:nvSpPr>
          <p:cNvPr id="267" name="Google Shape;267;p70"/>
          <p:cNvSpPr/>
          <p:nvPr/>
        </p:nvSpPr>
        <p:spPr>
          <a:xfrm flipH="1">
            <a:off x="3361225" y="1930975"/>
            <a:ext cx="785400" cy="3981300"/>
          </a:xfrm>
          <a:prstGeom prst="rightBrace">
            <a:avLst>
              <a:gd fmla="val 42413" name="adj1"/>
              <a:gd fmla="val 50000" name="adj2"/>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70"/>
          <p:cNvSpPr txBox="1"/>
          <p:nvPr>
            <p:ph idx="4294967295" type="body"/>
          </p:nvPr>
        </p:nvSpPr>
        <p:spPr>
          <a:xfrm>
            <a:off x="1765888" y="7535850"/>
            <a:ext cx="1595400" cy="1413900"/>
          </a:xfrm>
          <a:prstGeom prst="rect">
            <a:avLst/>
          </a:prstGeom>
          <a:noFill/>
          <a:ln>
            <a:noFill/>
          </a:ln>
        </p:spPr>
        <p:txBody>
          <a:bodyPr anchorCtr="0" anchor="t" bIns="182750" lIns="182750" spcFirstLastPara="1" rIns="182750" wrap="square" tIns="182750">
            <a:noAutofit/>
          </a:bodyPr>
          <a:lstStyle/>
          <a:p>
            <a:pPr indent="0" lvl="0" marL="0" marR="0" rtl="0" algn="l">
              <a:lnSpc>
                <a:spcPct val="115000"/>
              </a:lnSpc>
              <a:spcBef>
                <a:spcPts val="0"/>
              </a:spcBef>
              <a:spcAft>
                <a:spcPts val="0"/>
              </a:spcAft>
              <a:buNone/>
            </a:pPr>
            <a:r>
              <a:rPr b="1" lang="en" sz="4800">
                <a:solidFill>
                  <a:srgbClr val="434343"/>
                </a:solidFill>
              </a:rPr>
              <a:t>VCS</a:t>
            </a:r>
            <a:endParaRPr b="1" sz="4800">
              <a:solidFill>
                <a:srgbClr val="434343"/>
              </a:solidFill>
            </a:endParaRPr>
          </a:p>
        </p:txBody>
      </p:sp>
      <p:sp>
        <p:nvSpPr>
          <p:cNvPr id="269" name="Google Shape;269;p70"/>
          <p:cNvSpPr/>
          <p:nvPr/>
        </p:nvSpPr>
        <p:spPr>
          <a:xfrm flipH="1">
            <a:off x="3361225" y="6585150"/>
            <a:ext cx="785400" cy="2935500"/>
          </a:xfrm>
          <a:prstGeom prst="rightBrace">
            <a:avLst>
              <a:gd fmla="val 42413" name="adj1"/>
              <a:gd fmla="val 50000" name="adj2"/>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70"/>
          <p:cNvSpPr txBox="1"/>
          <p:nvPr>
            <p:ph idx="4294967295" type="body"/>
          </p:nvPr>
        </p:nvSpPr>
        <p:spPr>
          <a:xfrm>
            <a:off x="4146625" y="6585150"/>
            <a:ext cx="11307300" cy="3126000"/>
          </a:xfrm>
          <a:prstGeom prst="rect">
            <a:avLst/>
          </a:prstGeom>
          <a:noFill/>
          <a:ln>
            <a:noFill/>
          </a:ln>
        </p:spPr>
        <p:txBody>
          <a:bodyPr anchorCtr="0" anchor="t" bIns="182750" lIns="182750" spcFirstLastPara="1" rIns="182750" wrap="square" tIns="182750">
            <a:noAutofit/>
          </a:bodyPr>
          <a:lstStyle/>
          <a:p>
            <a:pPr indent="-660115" lvl="0" marL="913988" rtl="0" algn="l">
              <a:spcBef>
                <a:spcPts val="0"/>
              </a:spcBef>
              <a:spcAft>
                <a:spcPts val="0"/>
              </a:spcAft>
              <a:buClr>
                <a:srgbClr val="434343"/>
              </a:buClr>
              <a:buSzPts val="3000"/>
              <a:buFont typeface="Calibri"/>
              <a:buChar char="●"/>
            </a:pPr>
            <a:r>
              <a:rPr lang="en" sz="3000">
                <a:solidFill>
                  <a:srgbClr val="434343"/>
                </a:solidFill>
              </a:rPr>
              <a:t>Split work in simple and repeatable patches (versions)</a:t>
            </a:r>
            <a:endParaRPr sz="3000">
              <a:solidFill>
                <a:srgbClr val="434343"/>
              </a:solidFill>
            </a:endParaRPr>
          </a:p>
          <a:p>
            <a:pPr indent="-660115" lvl="0" marL="913988" rtl="0" algn="l">
              <a:spcBef>
                <a:spcPts val="0"/>
              </a:spcBef>
              <a:spcAft>
                <a:spcPts val="0"/>
              </a:spcAft>
              <a:buClr>
                <a:srgbClr val="434343"/>
              </a:buClr>
              <a:buSzPts val="3000"/>
              <a:buFont typeface="Calibri"/>
              <a:buChar char="●"/>
            </a:pPr>
            <a:r>
              <a:rPr lang="en" sz="3000">
                <a:solidFill>
                  <a:srgbClr val="434343"/>
                </a:solidFill>
              </a:rPr>
              <a:t>Code sharing and collaboration (es. GitHub)</a:t>
            </a:r>
            <a:endParaRPr sz="3000">
              <a:solidFill>
                <a:srgbClr val="434343"/>
              </a:solidFill>
            </a:endParaRPr>
          </a:p>
          <a:p>
            <a:pPr indent="-660115" lvl="0" marL="913988" rtl="0" algn="l">
              <a:spcBef>
                <a:spcPts val="0"/>
              </a:spcBef>
              <a:spcAft>
                <a:spcPts val="0"/>
              </a:spcAft>
              <a:buClr>
                <a:srgbClr val="434343"/>
              </a:buClr>
              <a:buSzPts val="3000"/>
              <a:buFont typeface="Calibri"/>
              <a:buChar char="●"/>
            </a:pPr>
            <a:r>
              <a:rPr lang="en" sz="3000">
                <a:solidFill>
                  <a:srgbClr val="434343"/>
                </a:solidFill>
              </a:rPr>
              <a:t>Parallelize developments on codebases</a:t>
            </a:r>
            <a:endParaRPr sz="3000">
              <a:solidFill>
                <a:srgbClr val="434343"/>
              </a:solidFill>
            </a:endParaRPr>
          </a:p>
          <a:p>
            <a:pPr indent="-660115" lvl="0" marL="913988" rtl="0" algn="l">
              <a:spcBef>
                <a:spcPts val="0"/>
              </a:spcBef>
              <a:spcAft>
                <a:spcPts val="0"/>
              </a:spcAft>
              <a:buClr>
                <a:srgbClr val="434343"/>
              </a:buClr>
              <a:buSzPts val="3000"/>
              <a:buFont typeface="Calibri"/>
              <a:buChar char="●"/>
            </a:pPr>
            <a:r>
              <a:rPr lang="en" sz="3000">
                <a:solidFill>
                  <a:srgbClr val="434343"/>
                </a:solidFill>
              </a:rPr>
              <a:t>Reviewing coding history</a:t>
            </a:r>
            <a:endParaRPr sz="3000">
              <a:solidFill>
                <a:srgbClr val="434343"/>
              </a:solidFill>
            </a:endParaRPr>
          </a:p>
          <a:p>
            <a:pPr indent="-660115" lvl="0" marL="913988" rtl="0" algn="l">
              <a:spcBef>
                <a:spcPts val="0"/>
              </a:spcBef>
              <a:spcAft>
                <a:spcPts val="0"/>
              </a:spcAft>
              <a:buClr>
                <a:srgbClr val="434343"/>
              </a:buClr>
              <a:buSzPts val="3000"/>
              <a:buFont typeface="Calibri"/>
              <a:buChar char="●"/>
            </a:pPr>
            <a:r>
              <a:rPr lang="en" sz="3000">
                <a:solidFill>
                  <a:srgbClr val="434343"/>
                </a:solidFill>
              </a:rPr>
              <a:t>Code hosting and backup</a:t>
            </a:r>
            <a:endParaRPr sz="3000">
              <a:solidFill>
                <a:srgbClr val="434343"/>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71"/>
          <p:cNvSpPr txBox="1"/>
          <p:nvPr>
            <p:ph type="title"/>
          </p:nvPr>
        </p:nvSpPr>
        <p:spPr>
          <a:xfrm>
            <a:off x="196674" y="32685"/>
            <a:ext cx="17645027" cy="1204842"/>
          </a:xfrm>
          <a:prstGeom prst="rect">
            <a:avLst/>
          </a:prstGeom>
          <a:no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sz="4398"/>
              <a:t>Benefits of programmer tooling</a:t>
            </a:r>
            <a:endParaRPr/>
          </a:p>
        </p:txBody>
      </p:sp>
      <p:sp>
        <p:nvSpPr>
          <p:cNvPr id="276" name="Google Shape;276;p71"/>
          <p:cNvSpPr txBox="1"/>
          <p:nvPr>
            <p:ph idx="4294967295" type="body"/>
          </p:nvPr>
        </p:nvSpPr>
        <p:spPr>
          <a:xfrm>
            <a:off x="417572" y="1776128"/>
            <a:ext cx="17424329" cy="8042875"/>
          </a:xfrm>
          <a:prstGeom prst="rect">
            <a:avLst/>
          </a:prstGeom>
          <a:noFill/>
          <a:ln>
            <a:noFill/>
          </a:ln>
        </p:spPr>
        <p:txBody>
          <a:bodyPr anchorCtr="0" anchor="t" bIns="182750" lIns="182750" spcFirstLastPara="1" rIns="182750" wrap="square" tIns="182750">
            <a:noAutofit/>
          </a:bodyPr>
          <a:lstStyle/>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Coding is faster</a:t>
            </a:r>
            <a:endParaRPr sz="3998">
              <a:solidFill>
                <a:srgbClr val="434343"/>
              </a:solidFill>
            </a:endParaRPr>
          </a:p>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Increased code quality</a:t>
            </a:r>
            <a:endParaRPr sz="3998">
              <a:solidFill>
                <a:srgbClr val="434343"/>
              </a:solidFill>
            </a:endParaRPr>
          </a:p>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Durable code</a:t>
            </a:r>
            <a:endParaRPr sz="3998">
              <a:solidFill>
                <a:srgbClr val="434343"/>
              </a:solidFill>
            </a:endParaRPr>
          </a:p>
          <a:p>
            <a:pPr indent="-723488" lvl="0" marL="913988" marR="0" rtl="0" algn="l">
              <a:lnSpc>
                <a:spcPct val="115000"/>
              </a:lnSpc>
              <a:spcBef>
                <a:spcPts val="1600"/>
              </a:spcBef>
              <a:spcAft>
                <a:spcPts val="0"/>
              </a:spcAft>
              <a:buClr>
                <a:srgbClr val="434343"/>
              </a:buClr>
              <a:buSzPts val="3998"/>
              <a:buFont typeface="Calibri"/>
              <a:buChar char="●"/>
            </a:pPr>
            <a:r>
              <a:rPr lang="en" sz="3998">
                <a:solidFill>
                  <a:srgbClr val="434343"/>
                </a:solidFill>
              </a:rPr>
              <a:t>People can share code and collaborate on it</a:t>
            </a:r>
            <a:endParaRPr sz="3998">
              <a:solidFill>
                <a:srgbClr val="434343"/>
              </a:solidFill>
            </a:endParaRPr>
          </a:p>
          <a:p>
            <a:pPr indent="0" lvl="0" marL="0" marR="0" rtl="0" algn="l">
              <a:lnSpc>
                <a:spcPct val="115000"/>
              </a:lnSpc>
              <a:spcBef>
                <a:spcPts val="1600"/>
              </a:spcBef>
              <a:spcAft>
                <a:spcPts val="0"/>
              </a:spcAft>
              <a:buNone/>
            </a:pPr>
            <a:r>
              <a:t/>
            </a:r>
            <a:endParaRPr sz="3998">
              <a:solidFill>
                <a:srgbClr val="434343"/>
              </a:solidFill>
            </a:endParaRPr>
          </a:p>
          <a:p>
            <a:pPr indent="0" lvl="0" marL="1828800" marR="0" rtl="0" algn="l">
              <a:lnSpc>
                <a:spcPct val="115000"/>
              </a:lnSpc>
              <a:spcBef>
                <a:spcPts val="1600"/>
              </a:spcBef>
              <a:spcAft>
                <a:spcPts val="0"/>
              </a:spcAft>
              <a:buNone/>
            </a:pPr>
            <a:r>
              <a:rPr lang="en" sz="6000">
                <a:solidFill>
                  <a:srgbClr val="434343"/>
                </a:solidFill>
              </a:rPr>
              <a:t>In short: </a:t>
            </a:r>
            <a:r>
              <a:rPr b="1" lang="en" sz="6000">
                <a:solidFill>
                  <a:srgbClr val="434343"/>
                </a:solidFill>
              </a:rPr>
              <a:t>increased productivity</a:t>
            </a:r>
            <a:endParaRPr b="1" sz="6000">
              <a:solidFill>
                <a:srgbClr val="434343"/>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